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8.jpg" ContentType="image/jpeg"/>
  <Override PartName="/ppt/media/image49.jpg" ContentType="image/jpeg"/>
  <Override PartName="/ppt/notesSlides/notesSlide2.xml" ContentType="application/vnd.openxmlformats-officedocument.presentationml.notesSlide+xml"/>
  <Override PartName="/ppt/media/image55.jpg" ContentType="image/jpeg"/>
  <Override PartName="/ppt/media/image56.jpg" ContentType="image/jpeg"/>
  <Override PartName="/ppt/media/image57.jpg" ContentType="image/jpeg"/>
  <Override PartName="/ppt/media/image58.jpg" ContentType="image/jpeg"/>
  <Override PartName="/ppt/media/image62.jpg" ContentType="image/jpeg"/>
  <Override PartName="/ppt/media/image63.jpg" ContentType="image/jpeg"/>
  <Override PartName="/ppt/media/image64.jpg" ContentType="image/jpeg"/>
  <Override PartName="/ppt/media/image65.jpg" ContentType="image/jpeg"/>
  <Override PartName="/ppt/media/image66.jpg" ContentType="image/jpeg"/>
  <Override PartName="/ppt/media/image67.jpg" ContentType="image/jpeg"/>
  <Override PartName="/ppt/media/image68.jpg" ContentType="image/jpeg"/>
  <Override PartName="/ppt/media/image69.jpg" ContentType="image/jpeg"/>
  <Override PartName="/ppt/media/image70.jpg" ContentType="image/jpeg"/>
  <Override PartName="/ppt/media/image71.jpg" ContentType="image/jpeg"/>
  <Override PartName="/ppt/media/image7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71" r:id="rId9"/>
    <p:sldId id="262" r:id="rId10"/>
    <p:sldId id="264" r:id="rId11"/>
    <p:sldId id="266" r:id="rId12"/>
    <p:sldId id="263" r:id="rId13"/>
    <p:sldId id="287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6" r:id="rId34"/>
    <p:sldId id="297" r:id="rId35"/>
    <p:sldId id="298" r:id="rId36"/>
    <p:sldId id="295" r:id="rId37"/>
    <p:sldId id="280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326"/>
    <a:srgbClr val="75FAFF"/>
    <a:srgbClr val="106972"/>
    <a:srgbClr val="02587A"/>
    <a:srgbClr val="A9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706" y="72"/>
      </p:cViewPr>
      <p:guideLst>
        <p:guide orient="horz" pos="324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16AE4-CABA-49E6-8465-B59C3D8CD377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7A6A3-1C70-4909-8F76-63ECBEBEA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0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7A6A3-1C70-4909-8F76-63ECBEBEAB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05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7A6A3-1C70-4909-8F76-63ECBEBEAB8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6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7EB8C-0A42-E7A4-D382-806FADBFB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D7D8FE-4126-7BB4-1507-136CF1769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2B1D4D-74BA-DC28-29F1-3F19DA004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EA114-7175-A149-A039-D9F5A46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33667A-163B-D82B-EA37-46C08187C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20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28730-2C85-DC81-C3E1-678519F6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8214C7-0624-D869-C0B8-05015FFA5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D7C5CD-6BBE-B736-4FB9-2444050D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DEF4DC-B4D8-95FA-DFAC-9FE37EA8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5A974E-17A5-ED9A-C1D6-9B9676AB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4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68E10-A03D-B731-70F7-628F2BBB8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526EE-D498-B63F-D3F8-DF2E507C5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5E7D2D-B4F8-D7FB-6908-970923A9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278B06-59D6-6E85-C87A-5CB5BECA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72CDBB-DAEB-9418-4B1C-DC75568C8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06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FEB9A-6037-049E-C1B1-0657EA69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F3B298-D56B-19CC-C175-E5F7376CA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F4109B-9BD8-CC6F-A3AE-4B11F3D03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63C7F1-D24E-3C49-6340-D37DE5B1D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57560B-82AA-5187-C20C-D53784C0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F524DA-E69E-6A59-C6D4-F6673056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5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E2036-2781-6CEB-9FBA-BE07BAEEE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652667-2191-CEF0-769B-EA3130870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CDAB3A-37A8-7358-091C-F07EF3440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F15D90-6338-7F07-06F6-E2C9FD449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06BE0E-1970-E805-A0EF-0953790D5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9FD75C-72EC-35CE-E41E-3A9A9DB1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4A3CED-9699-879B-66D9-AE00F449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2628CC-BD62-DFF8-0EFB-1E7DBA6E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13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78386-C7FA-981F-B3B4-840DF92B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E0EB9F-61E6-9C9C-E3C0-E5DAFC5D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4FB894-16EE-C24D-DE94-616241924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E68930-459D-5D36-BDE5-74A1604A4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30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A8E3F1-1C40-4FAF-2B6B-42D1C5B7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FFB805-11C6-9753-465D-403DAD13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2037C3-6941-965F-D049-F6717E27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84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36D0F-32D1-3821-0464-E7070920A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F5FC35-59AF-ED51-952F-8C17EAD3E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C3B107-4320-30A7-3782-6FB05B5BE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706A0B-B1C3-AAB9-19EC-06790F2C0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F4A3C3-9065-9885-606A-A216000E0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DEBD1C-A067-113C-24F3-98F8BACB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493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04A1A-D020-4F07-55F2-2096DF8B0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CBD355-B194-C863-5434-816DE0113B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92B8A7-9964-D5D6-8ADE-5D24824FF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A2509B-1686-EFCE-929C-8F703D04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346750-0CBA-26DB-8E8F-66C3A552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165335-145A-A520-7EB6-0982684B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02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41FCC-2460-CFA0-C2EC-D8E53712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375256-4FA3-DD2A-30EE-DD0177BEE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8F40F2-B427-0E9A-F3CF-81DF50841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F4C2D9-C673-FBF3-29F3-41726120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09297C-7BDF-261F-67AD-40D59CAC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8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34D1C0-6FDC-5906-7661-A97F1959A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04A122-467E-53ED-119C-76C5603FF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45EFDC-0C12-8CD8-2C1B-E6B8F583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8FF4D-586E-05DC-E582-7ED1F444A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EF46DE-0E95-8387-C174-B8425B94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1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96323-EFB4-59C2-6B2A-47777E94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C7B857-026B-2BA6-0EEE-D74A6E067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55FE2A-4790-DBE9-A7F1-CD50E6EF9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8B95C5-5AAE-45C4-8765-93D0788306B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F19139-73A2-A5CB-0A13-EDDDC88EB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3EEA6-C46F-F16F-8C6D-AD2F02E5E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717B7D-E548-4CAA-9EE8-AB02806FF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04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2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офисные принадлежности, кофейная чашка, ру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B4A3EF-D3A0-44A4-7779-63B24AFD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AD8959-1CD4-A21F-B2E0-4B2D8C260765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73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4BA1D2-6C94-33D0-342B-881D13D75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354310"/>
            <a:ext cx="2551185" cy="7990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B0C586-1DCE-7F82-ABD2-294F36425BBF}"/>
              </a:ext>
            </a:extLst>
          </p:cNvPr>
          <p:cNvSpPr txBox="1"/>
          <p:nvPr/>
        </p:nvSpPr>
        <p:spPr>
          <a:xfrm>
            <a:off x="457112" y="2485608"/>
            <a:ext cx="65571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Итоги челленджа, проведенного в рамках проекта «Пациент как партнер»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B1DE4-FA27-A6A0-9AEB-0460429DBEAD}"/>
              </a:ext>
            </a:extLst>
          </p:cNvPr>
          <p:cNvSpPr txBox="1"/>
          <p:nvPr/>
        </p:nvSpPr>
        <p:spPr>
          <a:xfrm>
            <a:off x="457113" y="3098632"/>
            <a:ext cx="111956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500"/>
              </a:lnSpc>
              <a:defRPr sz="4400">
                <a:solidFill>
                  <a:schemeClr val="bg1"/>
                </a:solidFill>
                <a:latin typeface="Montserrat Black" panose="00000A00000000000000" pitchFamily="2" charset="-52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200" dirty="0"/>
              <a:t>В честь празднования «День безопасности пациента 2025: Пациентская безопасность начинается с нас» 01.09-01.10.2025 года</a:t>
            </a:r>
            <a:endParaRPr lang="ru-RU" sz="3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B0F45-6F1D-1D4F-5854-E59BEAC996B1}"/>
              </a:ext>
            </a:extLst>
          </p:cNvPr>
          <p:cNvSpPr txBox="1"/>
          <p:nvPr/>
        </p:nvSpPr>
        <p:spPr>
          <a:xfrm>
            <a:off x="404105" y="5072632"/>
            <a:ext cx="75692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altLang="ru-RU" sz="2000" dirty="0"/>
              <a:t>Организация: (ACQH)</a:t>
            </a:r>
          </a:p>
          <a:p>
            <a:r>
              <a:rPr lang="ru-RU" altLang="ru-RU" sz="2000" dirty="0"/>
              <a:t>Подготовлено для: ВОЗ, </a:t>
            </a:r>
            <a:r>
              <a:rPr lang="en-US" altLang="ru-RU" sz="2000" dirty="0" err="1"/>
              <a:t>ISQua</a:t>
            </a:r>
            <a:r>
              <a:rPr lang="ru-RU" altLang="ru-RU" sz="2000" dirty="0"/>
              <a:t>, Министерства здравоохранения РК и Акиматов РК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480FEE-08C4-4718-816F-DBE1F0938E7E}"/>
              </a:ext>
            </a:extLst>
          </p:cNvPr>
          <p:cNvSpPr txBox="1"/>
          <p:nvPr/>
        </p:nvSpPr>
        <p:spPr>
          <a:xfrm>
            <a:off x="5349197" y="6184858"/>
            <a:ext cx="1493606" cy="4140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6679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415EFB-61F2-0D6A-40F6-D279B3CC2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E18C83-050C-9454-C048-D925F3570AB5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F60EC-E1EF-FAAA-CEF8-61A04980885E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480BB12C-415B-25BB-7DEA-1B4F67222C35}"/>
              </a:ext>
            </a:extLst>
          </p:cNvPr>
          <p:cNvPicPr/>
          <p:nvPr/>
        </p:nvPicPr>
        <p:blipFill>
          <a:blip r:embed="rId3" cstate="print"/>
          <a:srcRect l="1588" t="23203" r="1176" b="25069"/>
          <a:stretch>
            <a:fillRect/>
          </a:stretch>
        </p:blipFill>
        <p:spPr>
          <a:xfrm>
            <a:off x="125281" y="4503749"/>
            <a:ext cx="7309113" cy="185371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F84A5B3-5535-D3CC-AB25-7864F1B54531}"/>
              </a:ext>
            </a:extLst>
          </p:cNvPr>
          <p:cNvSpPr/>
          <p:nvPr/>
        </p:nvSpPr>
        <p:spPr>
          <a:xfrm>
            <a:off x="0" y="4040710"/>
            <a:ext cx="8921028" cy="40750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B5CAFD-A3C8-E0B8-5A32-76A6AB53E0BB}"/>
              </a:ext>
            </a:extLst>
          </p:cNvPr>
          <p:cNvSpPr txBox="1"/>
          <p:nvPr/>
        </p:nvSpPr>
        <p:spPr>
          <a:xfrm>
            <a:off x="406459" y="4121853"/>
            <a:ext cx="1068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r>
              <a:rPr lang="en-US" sz="1050">
                <a:latin typeface="Montserrat" panose="00000500000000000000" pitchFamily="2" charset="-52"/>
              </a:rPr>
              <a:t>WEBSIT</a:t>
            </a:r>
            <a:r>
              <a:rPr lang="en-US" sz="1050" dirty="0">
                <a:latin typeface="Montserrat" panose="00000500000000000000" pitchFamily="2" charset="-52"/>
              </a:rPr>
              <a:t>E</a:t>
            </a:r>
            <a:endParaRPr lang="ru-RU" sz="1050" dirty="0">
              <a:latin typeface="Montserrat" panose="000005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88ED02-9905-30B4-6216-5AD454C9F744}"/>
              </a:ext>
            </a:extLst>
          </p:cNvPr>
          <p:cNvSpPr txBox="1"/>
          <p:nvPr/>
        </p:nvSpPr>
        <p:spPr>
          <a:xfrm>
            <a:off x="2323534" y="4121853"/>
            <a:ext cx="1068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r>
              <a:rPr lang="en-US" sz="1050" dirty="0">
                <a:latin typeface="Montserrat" panose="00000500000000000000" pitchFamily="2" charset="-52"/>
              </a:rPr>
              <a:t>FACEBOOK</a:t>
            </a:r>
            <a:endParaRPr lang="ru-RU" sz="1050" dirty="0"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85F458-D271-8EAB-9324-570274261F18}"/>
              </a:ext>
            </a:extLst>
          </p:cNvPr>
          <p:cNvSpPr txBox="1"/>
          <p:nvPr/>
        </p:nvSpPr>
        <p:spPr>
          <a:xfrm>
            <a:off x="4156783" y="4121853"/>
            <a:ext cx="1068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r>
              <a:rPr lang="en-US" sz="1050" dirty="0">
                <a:latin typeface="Montserrat" panose="00000500000000000000" pitchFamily="2" charset="-52"/>
              </a:rPr>
              <a:t>INSTAGRAM</a:t>
            </a:r>
            <a:endParaRPr lang="ru-RU" sz="1050" dirty="0">
              <a:latin typeface="Montserrat" panose="000005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22CCBF-8A83-8A7E-E651-D679E353F7BC}"/>
              </a:ext>
            </a:extLst>
          </p:cNvPr>
          <p:cNvSpPr txBox="1"/>
          <p:nvPr/>
        </p:nvSpPr>
        <p:spPr>
          <a:xfrm>
            <a:off x="5988183" y="4121853"/>
            <a:ext cx="1068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r>
              <a:rPr lang="en-US" sz="1050" dirty="0">
                <a:latin typeface="Montserrat" panose="00000500000000000000" pitchFamily="2" charset="-52"/>
              </a:rPr>
              <a:t>YOUTUBE</a:t>
            </a:r>
            <a:endParaRPr lang="ru-RU" sz="1050" dirty="0">
              <a:latin typeface="Montserrat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E9C9F1-349E-56F8-FEE6-3CA4AE3C0969}"/>
              </a:ext>
            </a:extLst>
          </p:cNvPr>
          <p:cNvSpPr txBox="1"/>
          <p:nvPr/>
        </p:nvSpPr>
        <p:spPr>
          <a:xfrm>
            <a:off x="1275063" y="6506464"/>
            <a:ext cx="50095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pPr algn="ctr"/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ACQH – </a:t>
            </a:r>
            <a:r>
              <a:rPr lang="kk-KZ" sz="105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будущее медицины начинается здесь!</a:t>
            </a:r>
            <a:endParaRPr lang="ru-RU" sz="105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28930A8-7F3B-B016-3A67-A284193062F6}"/>
              </a:ext>
            </a:extLst>
          </p:cNvPr>
          <p:cNvSpPr/>
          <p:nvPr/>
        </p:nvSpPr>
        <p:spPr>
          <a:xfrm>
            <a:off x="8921028" y="507306"/>
            <a:ext cx="2727570" cy="6042327"/>
          </a:xfrm>
          <a:prstGeom prst="roundRect">
            <a:avLst>
              <a:gd name="adj" fmla="val 10168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5C62C2C-604C-FA08-862E-01F9270F4EBC}"/>
              </a:ext>
            </a:extLst>
          </p:cNvPr>
          <p:cNvSpPr/>
          <p:nvPr/>
        </p:nvSpPr>
        <p:spPr>
          <a:xfrm>
            <a:off x="6471275" y="2560954"/>
            <a:ext cx="4674907" cy="13797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38100" dir="13500000" sx="104000" sy="104000" algn="br" rotWithShape="0">
              <a:schemeClr val="bg1">
                <a:alpha val="9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33D56F-12CD-343F-9CA7-15F5A18CA2AC}"/>
              </a:ext>
            </a:extLst>
          </p:cNvPr>
          <p:cNvSpPr txBox="1"/>
          <p:nvPr/>
        </p:nvSpPr>
        <p:spPr>
          <a:xfrm>
            <a:off x="9002289" y="4186741"/>
            <a:ext cx="1604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Gilroy" panose="00000500000000000000" pitchFamily="2" charset="-52"/>
                <a:ea typeface="KZ Samsung Sharp Sans" pitchFamily="2" charset="-52"/>
                <a:cs typeface="KZ Samsung Sharp Sans" pitchFamily="2" charset="-52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Ценности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C8FC43-D7DC-926E-EA51-ADFCA25C75BA}"/>
              </a:ext>
            </a:extLst>
          </p:cNvPr>
          <p:cNvSpPr txBox="1"/>
          <p:nvPr/>
        </p:nvSpPr>
        <p:spPr>
          <a:xfrm>
            <a:off x="9002288" y="4478016"/>
            <a:ext cx="248802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00">
                <a:solidFill>
                  <a:schemeClr val="bg1"/>
                </a:solidFill>
                <a:latin typeface="Gilroy" panose="00000500000000000000" pitchFamily="2" charset="-52"/>
                <a:cs typeface="Arial" panose="020B0604020202020204" pitchFamily="34" charset="0"/>
              </a:defRPr>
            </a:lvl1pPr>
          </a:lstStyle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Стремление к совершенству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Командная работа</a:t>
            </a:r>
            <a:endParaRPr lang="en-US" sz="1300" dirty="0">
              <a:latin typeface="Montserrat" panose="00000500000000000000" pitchFamily="2" charset="-52"/>
            </a:endParaRP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Профессионализм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Прозрачность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Объективность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ru-RU" sz="1300" dirty="0">
                <a:latin typeface="Montserrat" panose="00000500000000000000" pitchFamily="2" charset="-52"/>
              </a:rPr>
              <a:t>Польза обществу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6E99F7-2615-5A7C-75F7-3A0927E28A0E}"/>
              </a:ext>
            </a:extLst>
          </p:cNvPr>
          <p:cNvSpPr txBox="1"/>
          <p:nvPr/>
        </p:nvSpPr>
        <p:spPr>
          <a:xfrm>
            <a:off x="9002289" y="742457"/>
            <a:ext cx="119156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KZ"/>
            </a:defPPr>
            <a:lvl1pPr algn="ctr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300" dirty="0">
                <a:latin typeface="Montserrat" panose="00000500000000000000" pitchFamily="2" charset="-52"/>
                <a:ea typeface="KZ Samsung Sharp Sans" pitchFamily="2" charset="-52"/>
                <a:cs typeface="KZ Samsung Sharp Sans" pitchFamily="2" charset="-52"/>
              </a:rPr>
              <a:t>Видение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C39955-23C4-A1EA-08B0-2CF252929AF0}"/>
              </a:ext>
            </a:extLst>
          </p:cNvPr>
          <p:cNvSpPr txBox="1"/>
          <p:nvPr/>
        </p:nvSpPr>
        <p:spPr>
          <a:xfrm>
            <a:off x="9002289" y="1024111"/>
            <a:ext cx="2406747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KZ"/>
            </a:defPPr>
            <a:lvl1pPr>
              <a:defRPr sz="14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Аккредитующий орган –центр внедрения лучших мировых практик в сфере безопасности пациентов</a:t>
            </a:r>
            <a:endParaRPr lang="ru-KZ" sz="1300" dirty="0">
              <a:latin typeface="Montserrat" panose="00000500000000000000" pitchFamily="2" charset="-52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78286134-D7AC-2A1B-3D06-FA0E222D8A30}"/>
              </a:ext>
            </a:extLst>
          </p:cNvPr>
          <p:cNvSpPr/>
          <p:nvPr/>
        </p:nvSpPr>
        <p:spPr>
          <a:xfrm>
            <a:off x="6682151" y="2701293"/>
            <a:ext cx="1034124" cy="1062260"/>
          </a:xfrm>
          <a:prstGeom prst="roundRect">
            <a:avLst/>
          </a:prstGeom>
          <a:gradFill flip="none" rotWithShape="1">
            <a:gsLst>
              <a:gs pos="51000">
                <a:srgbClr val="00598F"/>
              </a:gs>
              <a:gs pos="2000">
                <a:srgbClr val="0075A5"/>
              </a:gs>
              <a:gs pos="100000">
                <a:srgbClr val="00111C"/>
              </a:gs>
            </a:gsLst>
            <a:lin ang="5400000" scaled="0"/>
            <a:tileRect/>
          </a:gradFill>
          <a:ln>
            <a:noFill/>
          </a:ln>
          <a:effectLst>
            <a:outerShdw blurRad="368300" sx="102000" sy="102000" algn="ctr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KZ" sz="1200">
              <a:latin typeface="Century Gothic" panose="020B0502020202020204" pitchFamily="34" charset="0"/>
            </a:endParaRPr>
          </a:p>
        </p:txBody>
      </p:sp>
      <p:pic>
        <p:nvPicPr>
          <p:cNvPr id="22" name="Рисунок 21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15CC8443-9CC5-986F-C953-4A42C0CBA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4733" y="2798682"/>
            <a:ext cx="930095" cy="93009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4893A52-A4A7-10B0-7B34-478667AC88EA}"/>
              </a:ext>
            </a:extLst>
          </p:cNvPr>
          <p:cNvSpPr txBox="1"/>
          <p:nvPr/>
        </p:nvSpPr>
        <p:spPr>
          <a:xfrm>
            <a:off x="7785386" y="2630426"/>
            <a:ext cx="98624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KZ"/>
            </a:defPPr>
            <a:lvl1pPr algn="ctr">
              <a:defRPr sz="20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300" dirty="0">
                <a:solidFill>
                  <a:srgbClr val="0C3A54"/>
                </a:solidFill>
                <a:latin typeface="Montserrat" panose="00000500000000000000" pitchFamily="2" charset="-52"/>
              </a:rPr>
              <a:t>Миссия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C0A8BB-00C6-592E-1472-ABC74F09AD78}"/>
              </a:ext>
            </a:extLst>
          </p:cNvPr>
          <p:cNvSpPr txBox="1"/>
          <p:nvPr/>
        </p:nvSpPr>
        <p:spPr>
          <a:xfrm>
            <a:off x="7775225" y="2902025"/>
            <a:ext cx="342990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KZ"/>
            </a:defPPr>
            <a:lvl1pPr>
              <a:defRPr sz="140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300" dirty="0">
                <a:solidFill>
                  <a:srgbClr val="0C3A54"/>
                </a:solidFill>
                <a:latin typeface="Montserrat" panose="00000500000000000000" pitchFamily="2" charset="-52"/>
              </a:rPr>
              <a:t>Повышение безопасности пациентов,</a:t>
            </a:r>
            <a:r>
              <a:rPr lang="ru-RU" sz="1300" b="1" dirty="0">
                <a:solidFill>
                  <a:srgbClr val="0C3A54"/>
                </a:solidFill>
                <a:latin typeface="Montserrat" panose="00000500000000000000" pitchFamily="2" charset="-52"/>
              </a:rPr>
              <a:t> </a:t>
            </a:r>
            <a:r>
              <a:rPr lang="ru-RU" sz="1300" dirty="0">
                <a:solidFill>
                  <a:srgbClr val="0C3A54"/>
                </a:solidFill>
                <a:latin typeface="Montserrat" panose="00000500000000000000" pitchFamily="2" charset="-52"/>
              </a:rPr>
              <a:t>качества медицинской помощи и конкурентоспособности медицинских организаций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D46AED2-5064-C2FC-748A-014DFA7EC3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7" b="22109"/>
          <a:stretch/>
        </p:blipFill>
        <p:spPr>
          <a:xfrm>
            <a:off x="10648007" y="5678476"/>
            <a:ext cx="1042299" cy="871157"/>
          </a:xfrm>
          <a:prstGeom prst="roundRect">
            <a:avLst>
              <a:gd name="adj" fmla="val 50000"/>
            </a:avLst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074F6F2-F75D-3762-CC1E-C0FCF2DDAC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9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009" y="209130"/>
            <a:ext cx="735297" cy="73529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0785E6C-4BC3-3FD2-1C26-894181C51D68}"/>
              </a:ext>
            </a:extLst>
          </p:cNvPr>
          <p:cNvSpPr txBox="1"/>
          <p:nvPr/>
        </p:nvSpPr>
        <p:spPr>
          <a:xfrm>
            <a:off x="1005168" y="1071307"/>
            <a:ext cx="201836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rgbClr val="02587A"/>
                </a:solidFill>
                <a:latin typeface="Montserrat" panose="00000500000000000000" pitchFamily="2" charset="-52"/>
              </a:rPr>
              <a:t>О нас </a:t>
            </a:r>
            <a:endParaRPr lang="ru-KZ" sz="13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FBD64E-FC61-5AA9-EB75-08E79BEF73E1}"/>
              </a:ext>
            </a:extLst>
          </p:cNvPr>
          <p:cNvSpPr txBox="1"/>
          <p:nvPr/>
        </p:nvSpPr>
        <p:spPr>
          <a:xfrm>
            <a:off x="1005166" y="1383943"/>
            <a:ext cx="706256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>
                <a:solidFill>
                  <a:schemeClr val="bg1">
                    <a:lumMod val="8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Объединение (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ACQH)</a:t>
            </a: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 является первой и единственной организацией на территории </a:t>
            </a:r>
            <a:r>
              <a:rPr lang="ru-KZ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постсоветского пространства</a:t>
            </a: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,</a:t>
            </a:r>
            <a:r>
              <a:rPr lang="ru-KZ" sz="13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аккредитованной 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ISQuaEEA</a:t>
            </a:r>
            <a:endParaRPr lang="ru-RU" sz="13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9DA298-9788-09C7-4A17-672670AAD4E6}"/>
              </a:ext>
            </a:extLst>
          </p:cNvPr>
          <p:cNvSpPr txBox="1"/>
          <p:nvPr/>
        </p:nvSpPr>
        <p:spPr>
          <a:xfrm>
            <a:off x="1005167" y="2116388"/>
            <a:ext cx="5466108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100">
                <a:solidFill>
                  <a:srgbClr val="02587A"/>
                </a:solidFill>
                <a:latin typeface="Gilroy" panose="00000500000000000000" pitchFamily="2" charset="-52"/>
              </a:defRPr>
            </a:lvl1pPr>
          </a:lstStyle>
          <a:p>
            <a:r>
              <a:rPr lang="ru-RU" sz="1300" dirty="0">
                <a:latin typeface="Montserrat" panose="00000500000000000000" pitchFamily="2" charset="-52"/>
              </a:rPr>
              <a:t>С 2009 года мы подготовили более 3</a:t>
            </a:r>
            <a:r>
              <a:rPr lang="ru-KZ" sz="1300" dirty="0">
                <a:latin typeface="Montserrat" panose="00000500000000000000" pitchFamily="2" charset="-52"/>
              </a:rPr>
              <a:t>0 000 </a:t>
            </a:r>
            <a:r>
              <a:rPr lang="ru-RU" sz="1300" dirty="0">
                <a:latin typeface="Montserrat" panose="00000500000000000000" pitchFamily="2" charset="-52"/>
              </a:rPr>
              <a:t>специалистов по аккредитации.</a:t>
            </a:r>
            <a:r>
              <a:rPr lang="ru-KZ" sz="1300" dirty="0">
                <a:latin typeface="Montserrat" panose="00000500000000000000" pitchFamily="2" charset="-52"/>
              </a:rPr>
              <a:t> Впервые учебная</a:t>
            </a:r>
            <a:r>
              <a:rPr lang="ru-RU" sz="1300" dirty="0">
                <a:latin typeface="Montserrat" panose="00000500000000000000" pitchFamily="2" charset="-52"/>
              </a:rPr>
              <a:t> программа была аккредитована ISQua в 2013 году и включала модули для инспекторов, координаторов качества и тренеров.</a:t>
            </a:r>
            <a:r>
              <a:rPr lang="ru-KZ" sz="1300" dirty="0">
                <a:latin typeface="Montserrat" panose="00000500000000000000" pitchFamily="2" charset="-52"/>
              </a:rPr>
              <a:t> </a:t>
            </a:r>
            <a:r>
              <a:rPr lang="ru-RU" sz="1300" dirty="0">
                <a:latin typeface="Montserrat" panose="00000500000000000000" pitchFamily="2" charset="-52"/>
              </a:rPr>
              <a:t>Это заложило фундамент для устойчивой системы качества.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65D26B-F27E-FFC9-8059-CD53F094BB11}"/>
              </a:ext>
            </a:extLst>
          </p:cNvPr>
          <p:cNvSpPr txBox="1"/>
          <p:nvPr/>
        </p:nvSpPr>
        <p:spPr>
          <a:xfrm>
            <a:off x="1045818" y="3551279"/>
            <a:ext cx="511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900">
                <a:solidFill>
                  <a:schemeClr val="bg1"/>
                </a:solidFill>
                <a:latin typeface="Gilroy" panose="00000500000000000000" pitchFamily="2" charset="-52"/>
              </a:defRPr>
            </a:lvl1pPr>
          </a:lstStyle>
          <a:p>
            <a:r>
              <a:rPr lang="ru-RU" sz="1200" dirty="0">
                <a:solidFill>
                  <a:srgbClr val="02587A"/>
                </a:solidFill>
                <a:latin typeface="Montserrat" panose="00000500000000000000" pitchFamily="2" charset="-52"/>
              </a:rPr>
              <a:t>Присоединяйтесь к нам — вместе мы сделаем медицину безопасной и качественной!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E003D8-A589-0BCB-B131-04E8E1A7809B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45027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FC4DBDD-0171-A28B-5E5A-EDE7588C96F2}"/>
              </a:ext>
            </a:extLst>
          </p:cNvPr>
          <p:cNvSpPr/>
          <p:nvPr/>
        </p:nvSpPr>
        <p:spPr>
          <a:xfrm>
            <a:off x="1107440" y="3683765"/>
            <a:ext cx="6421120" cy="1264572"/>
          </a:xfrm>
          <a:prstGeom prst="roundRect">
            <a:avLst>
              <a:gd name="adj" fmla="val 10168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411E33-2405-1E7E-A958-4E34B8D63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3392BB-74A6-BD39-4CA5-6EE5844FFB3C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009A12-D9C0-EEB1-99BB-389D9711F95B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8619B2-3D43-8D25-B58B-351061A91FB2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44D8E-2EA5-6B9F-EC97-E17E326479A6}"/>
              </a:ext>
            </a:extLst>
          </p:cNvPr>
          <p:cNvSpPr txBox="1"/>
          <p:nvPr/>
        </p:nvSpPr>
        <p:spPr>
          <a:xfrm>
            <a:off x="1005168" y="1071307"/>
            <a:ext cx="2018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ВВЕДЕНИЕ</a:t>
            </a:r>
            <a:endParaRPr lang="ru-KZ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3D0FBF-92F0-F45A-939A-F8E3E24CC981}"/>
              </a:ext>
            </a:extLst>
          </p:cNvPr>
          <p:cNvSpPr txBox="1"/>
          <p:nvPr/>
        </p:nvSpPr>
        <p:spPr>
          <a:xfrm>
            <a:off x="1005168" y="1471417"/>
            <a:ext cx="201836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Цель:</a:t>
            </a:r>
            <a:endParaRPr lang="ru-K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9C630C-C64F-1812-8517-86EDF618CCE3}"/>
              </a:ext>
            </a:extLst>
          </p:cNvPr>
          <p:cNvSpPr txBox="1"/>
          <p:nvPr/>
        </p:nvSpPr>
        <p:spPr>
          <a:xfrm>
            <a:off x="1005167" y="1763805"/>
            <a:ext cx="107553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Представить итоги и ключевые инициативы Всемирного дня безопасности пациента 2025 года, демонстрирующие участие медицинских организаций страны в международном движении ВОЗ и ISQua по укреплению культуры безопасности и качества медицинской помощи.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3C6C40-8166-39B9-3594-00E235E213D5}"/>
              </a:ext>
            </a:extLst>
          </p:cNvPr>
          <p:cNvSpPr txBox="1"/>
          <p:nvPr/>
        </p:nvSpPr>
        <p:spPr>
          <a:xfrm>
            <a:off x="1005166" y="2845411"/>
            <a:ext cx="10755343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17 сентября — Всемирный день безопасности пациента, учреждённый ВОЗ в 2019 году для объединения усилий государств и медицинского сообщества в предотвращении вреда, связанного с оказанием помощи. Этот день напоминает: безопасность пациента — не право выбора, а право человека.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FDCDE-D016-90FF-66CA-C3940E89C9A8}"/>
              </a:ext>
            </a:extLst>
          </p:cNvPr>
          <p:cNvSpPr txBox="1"/>
          <p:nvPr/>
        </p:nvSpPr>
        <p:spPr>
          <a:xfrm>
            <a:off x="1005165" y="5094194"/>
            <a:ext cx="1075534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Он подчёркивает личную ответственность каждого — от врача до пациента — за создание безопасной системы здравоохранения.</a:t>
            </a:r>
          </a:p>
          <a:p>
            <a:r>
              <a:rPr lang="ru-RU" dirty="0"/>
              <a:t>Почему это приоритет:</a:t>
            </a:r>
            <a:br>
              <a:rPr lang="ru-RU" dirty="0"/>
            </a:br>
            <a:r>
              <a:rPr lang="ru-RU" dirty="0"/>
              <a:t>Безопасность пациента — основной показатель качества и доверия к системе здравоохранения.</a:t>
            </a:r>
            <a:br>
              <a:rPr lang="ru-RU" dirty="0"/>
            </a:br>
            <a:r>
              <a:rPr lang="ru-RU" dirty="0"/>
              <a:t>Она снижает риск ошибок, экономит ресурсы и является частью реализации Global </a:t>
            </a:r>
            <a:r>
              <a:rPr lang="ru-RU" dirty="0" err="1"/>
              <a:t>Patient</a:t>
            </a:r>
            <a:r>
              <a:rPr lang="ru-RU" dirty="0"/>
              <a:t> Safety Action Plan 2021–2030 (ВОЗ).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36AA0B-C85E-3E0B-1D92-ED098B6315DF}"/>
              </a:ext>
            </a:extLst>
          </p:cNvPr>
          <p:cNvSpPr txBox="1"/>
          <p:nvPr/>
        </p:nvSpPr>
        <p:spPr>
          <a:xfrm>
            <a:off x="1213366" y="3703530"/>
            <a:ext cx="5882640" cy="10797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b="0" dirty="0">
                <a:solidFill>
                  <a:schemeClr val="bg1"/>
                </a:solidFill>
              </a:rPr>
              <a:t>Глобальный девиз 2025:</a:t>
            </a:r>
          </a:p>
          <a:p>
            <a:endParaRPr lang="ru-RU" sz="1600" b="0" dirty="0">
              <a:solidFill>
                <a:schemeClr val="bg1"/>
              </a:solidFill>
              <a:latin typeface="KZ Buxton Sketch" panose="03080500000500000004" pitchFamily="66" charset="0"/>
            </a:endParaRPr>
          </a:p>
          <a:p>
            <a:pPr>
              <a:lnSpc>
                <a:spcPts val="2000"/>
              </a:lnSpc>
            </a:pPr>
            <a:r>
              <a:rPr lang="ru-RU" sz="2400" b="0" dirty="0">
                <a:solidFill>
                  <a:schemeClr val="bg1"/>
                </a:solidFill>
                <a:latin typeface="KZ Buxton Sketch" panose="03080500000500000004" pitchFamily="66" charset="0"/>
              </a:rPr>
              <a:t>“</a:t>
            </a:r>
            <a:r>
              <a:rPr lang="ru-RU" sz="2400" b="0" dirty="0" err="1">
                <a:solidFill>
                  <a:schemeClr val="bg1"/>
                </a:solidFill>
                <a:latin typeface="KZ Buxton Sketch" panose="03080500000500000004" pitchFamily="66" charset="0"/>
              </a:rPr>
              <a:t>Patient</a:t>
            </a:r>
            <a:r>
              <a:rPr lang="ru-RU" sz="2400" b="0" dirty="0">
                <a:solidFill>
                  <a:schemeClr val="bg1"/>
                </a:solidFill>
                <a:latin typeface="KZ Buxton Sketch" panose="03080500000500000004" pitchFamily="66" charset="0"/>
              </a:rPr>
              <a:t> Safety </a:t>
            </a:r>
            <a:r>
              <a:rPr lang="ru-RU" sz="2400" b="0" dirty="0" err="1">
                <a:solidFill>
                  <a:schemeClr val="bg1"/>
                </a:solidFill>
                <a:latin typeface="KZ Buxton Sketch" panose="03080500000500000004" pitchFamily="66" charset="0"/>
              </a:rPr>
              <a:t>Starts</a:t>
            </a:r>
            <a:r>
              <a:rPr lang="ru-RU" sz="2400" b="0" dirty="0">
                <a:solidFill>
                  <a:schemeClr val="bg1"/>
                </a:solidFill>
                <a:latin typeface="KZ Buxton Sketch" panose="03080500000500000004" pitchFamily="66" charset="0"/>
              </a:rPr>
              <a:t> </a:t>
            </a:r>
            <a:r>
              <a:rPr lang="ru-RU" sz="2400" b="0" dirty="0" err="1">
                <a:solidFill>
                  <a:schemeClr val="bg1"/>
                </a:solidFill>
                <a:latin typeface="KZ Buxton Sketch" panose="03080500000500000004" pitchFamily="66" charset="0"/>
              </a:rPr>
              <a:t>with</a:t>
            </a:r>
            <a:r>
              <a:rPr lang="ru-RU" sz="2400" b="0" dirty="0">
                <a:solidFill>
                  <a:schemeClr val="bg1"/>
                </a:solidFill>
                <a:latin typeface="KZ Buxton Sketch" panose="03080500000500000004" pitchFamily="66" charset="0"/>
              </a:rPr>
              <a:t> Me” — «Безопасность пациента начинается с меня»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D49839-F80F-8D9E-34A2-9B322E738148}"/>
              </a:ext>
            </a:extLst>
          </p:cNvPr>
          <p:cNvSpPr txBox="1"/>
          <p:nvPr/>
        </p:nvSpPr>
        <p:spPr>
          <a:xfrm>
            <a:off x="1005168" y="2550392"/>
            <a:ext cx="201836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Значение:</a:t>
            </a:r>
            <a:endParaRPr lang="ru-KZ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750FB2C-006D-63DB-27DE-231F03E0D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689" y="3792831"/>
            <a:ext cx="1135741" cy="113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2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3C5CF3-5201-BA14-5D1B-7F455B5BB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E9E73F-7E98-8ECA-FE0D-EE27D6720AEC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2F045D-6886-7537-6D2A-210B54B5D2C0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8810C-9130-A433-D2FF-4E44A000DD50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4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C455D-723A-0175-FFA8-75BCBA288C8D}"/>
              </a:ext>
            </a:extLst>
          </p:cNvPr>
          <p:cNvSpPr txBox="1"/>
          <p:nvPr/>
        </p:nvSpPr>
        <p:spPr>
          <a:xfrm>
            <a:off x="1005168" y="1071307"/>
            <a:ext cx="58265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МЕЖДУНАРОДНЫЙ КОНТЕКСТ</a:t>
            </a:r>
            <a:endParaRPr lang="ru-K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9FC477-5057-FA18-6CD4-8376B48F0654}"/>
              </a:ext>
            </a:extLst>
          </p:cNvPr>
          <p:cNvSpPr txBox="1"/>
          <p:nvPr/>
        </p:nvSpPr>
        <p:spPr>
          <a:xfrm>
            <a:off x="1005168" y="1890071"/>
            <a:ext cx="1020745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Всемирный день безопасности пациента учреждён ВОЗ в 2019 году для объединения усилий государств, медицинских организаций и пациентов в предотвращении вреда при оказании медицинской помощи.</a:t>
            </a:r>
            <a:br>
              <a:rPr lang="ru-RU" dirty="0"/>
            </a:br>
            <a:r>
              <a:rPr lang="ru-RU" dirty="0"/>
              <a:t>Миссия — укрепление глобальной культуры, в которой каждый пациент получает безопасное, уважительное и качественное лечение.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1E7A3A-0A00-9D82-DDE1-DF5B5D4A74E1}"/>
              </a:ext>
            </a:extLst>
          </p:cNvPr>
          <p:cNvSpPr txBox="1"/>
          <p:nvPr/>
        </p:nvSpPr>
        <p:spPr>
          <a:xfrm>
            <a:off x="1005168" y="15345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История и миссия 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70E7433-B2C8-8ADC-CA7B-E0D4CB246199}"/>
              </a:ext>
            </a:extLst>
          </p:cNvPr>
          <p:cNvSpPr/>
          <p:nvPr/>
        </p:nvSpPr>
        <p:spPr>
          <a:xfrm>
            <a:off x="1683129" y="3034424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903ACDD-C9D4-C605-6891-2E418E0544CD}"/>
              </a:ext>
            </a:extLst>
          </p:cNvPr>
          <p:cNvSpPr/>
          <p:nvPr/>
        </p:nvSpPr>
        <p:spPr>
          <a:xfrm>
            <a:off x="1683129" y="3556558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4F3649B-2A46-FA9E-A188-6A3E2A4930CA}"/>
              </a:ext>
            </a:extLst>
          </p:cNvPr>
          <p:cNvSpPr/>
          <p:nvPr/>
        </p:nvSpPr>
        <p:spPr>
          <a:xfrm>
            <a:off x="1683129" y="4078692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52B12DE-1BF0-B070-B23E-18531A4B87FD}"/>
              </a:ext>
            </a:extLst>
          </p:cNvPr>
          <p:cNvSpPr/>
          <p:nvPr/>
        </p:nvSpPr>
        <p:spPr>
          <a:xfrm>
            <a:off x="1683129" y="4600825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1F33825C-1690-B2DF-48E7-EDEC2E5EFB31}"/>
              </a:ext>
            </a:extLst>
          </p:cNvPr>
          <p:cNvSpPr/>
          <p:nvPr/>
        </p:nvSpPr>
        <p:spPr>
          <a:xfrm>
            <a:off x="1683129" y="5122958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A6212594-D27F-669B-66DC-9C5990975837}"/>
              </a:ext>
            </a:extLst>
          </p:cNvPr>
          <p:cNvSpPr/>
          <p:nvPr/>
        </p:nvSpPr>
        <p:spPr>
          <a:xfrm>
            <a:off x="1683129" y="5645091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18560A0-42E5-0A16-FE39-AD9D1DE6375B}"/>
              </a:ext>
            </a:extLst>
          </p:cNvPr>
          <p:cNvSpPr/>
          <p:nvPr/>
        </p:nvSpPr>
        <p:spPr>
          <a:xfrm>
            <a:off x="1607854" y="6167225"/>
            <a:ext cx="314598" cy="314598"/>
          </a:xfrm>
          <a:prstGeom prst="ellipse">
            <a:avLst/>
          </a:prstGeom>
          <a:solidFill>
            <a:srgbClr val="A9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93838"/>
              </a:solidFill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08021DE-089A-95A2-EB87-7DECE509D8A3}"/>
              </a:ext>
            </a:extLst>
          </p:cNvPr>
          <p:cNvCxnSpPr>
            <a:cxnSpLocks/>
          </p:cNvCxnSpPr>
          <p:nvPr/>
        </p:nvCxnSpPr>
        <p:spPr>
          <a:xfrm>
            <a:off x="1765153" y="2750820"/>
            <a:ext cx="0" cy="23288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22A5483C-B783-7532-2B3C-547773FC1DC2}"/>
              </a:ext>
            </a:extLst>
          </p:cNvPr>
          <p:cNvCxnSpPr>
            <a:cxnSpLocks/>
          </p:cNvCxnSpPr>
          <p:nvPr/>
        </p:nvCxnSpPr>
        <p:spPr>
          <a:xfrm>
            <a:off x="1765153" y="324231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E97FD37-7D84-9E92-4A0B-4E2FCD41DB40}"/>
              </a:ext>
            </a:extLst>
          </p:cNvPr>
          <p:cNvCxnSpPr>
            <a:cxnSpLocks/>
          </p:cNvCxnSpPr>
          <p:nvPr/>
        </p:nvCxnSpPr>
        <p:spPr>
          <a:xfrm>
            <a:off x="1765153" y="377063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81E26C6-7DD3-9266-79A2-668337F77AF0}"/>
              </a:ext>
            </a:extLst>
          </p:cNvPr>
          <p:cNvCxnSpPr>
            <a:cxnSpLocks/>
          </p:cNvCxnSpPr>
          <p:nvPr/>
        </p:nvCxnSpPr>
        <p:spPr>
          <a:xfrm>
            <a:off x="1765153" y="428371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F499EA6-D9A5-2319-8E35-B4EC3A54FA16}"/>
              </a:ext>
            </a:extLst>
          </p:cNvPr>
          <p:cNvCxnSpPr>
            <a:cxnSpLocks/>
          </p:cNvCxnSpPr>
          <p:nvPr/>
        </p:nvCxnSpPr>
        <p:spPr>
          <a:xfrm>
            <a:off x="1765153" y="481203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2F72FD9-CDBC-16B5-BFD5-F67A809293C2}"/>
              </a:ext>
            </a:extLst>
          </p:cNvPr>
          <p:cNvCxnSpPr>
            <a:cxnSpLocks/>
          </p:cNvCxnSpPr>
          <p:nvPr/>
        </p:nvCxnSpPr>
        <p:spPr>
          <a:xfrm>
            <a:off x="1765153" y="533527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30F4CD7-4FFF-D7A6-D2D3-29615E84D9B2}"/>
              </a:ext>
            </a:extLst>
          </p:cNvPr>
          <p:cNvCxnSpPr>
            <a:cxnSpLocks/>
          </p:cNvCxnSpPr>
          <p:nvPr/>
        </p:nvCxnSpPr>
        <p:spPr>
          <a:xfrm>
            <a:off x="1765153" y="5848350"/>
            <a:ext cx="0" cy="2705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0C60626-C32C-A7C1-4A23-9DA736BDD02C}"/>
              </a:ext>
            </a:extLst>
          </p:cNvPr>
          <p:cNvCxnSpPr>
            <a:cxnSpLocks/>
          </p:cNvCxnSpPr>
          <p:nvPr/>
        </p:nvCxnSpPr>
        <p:spPr>
          <a:xfrm>
            <a:off x="1765153" y="6587490"/>
            <a:ext cx="0" cy="19431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0135180-79FD-0E94-E33E-F3D3B3004D62}"/>
              </a:ext>
            </a:extLst>
          </p:cNvPr>
          <p:cNvSpPr txBox="1"/>
          <p:nvPr/>
        </p:nvSpPr>
        <p:spPr>
          <a:xfrm>
            <a:off x="1005168" y="2983704"/>
            <a:ext cx="62586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2019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55BF9D-76E6-0B1A-D6DC-812505BA48B0}"/>
              </a:ext>
            </a:extLst>
          </p:cNvPr>
          <p:cNvSpPr txBox="1"/>
          <p:nvPr/>
        </p:nvSpPr>
        <p:spPr>
          <a:xfrm>
            <a:off x="1005168" y="3497178"/>
            <a:ext cx="842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0BAECD-8A1A-3F4D-48D1-B2EA2A8046B5}"/>
              </a:ext>
            </a:extLst>
          </p:cNvPr>
          <p:cNvSpPr txBox="1"/>
          <p:nvPr/>
        </p:nvSpPr>
        <p:spPr>
          <a:xfrm>
            <a:off x="1005168" y="4009855"/>
            <a:ext cx="842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675640-03BB-046E-DB13-57B570E4C63E}"/>
              </a:ext>
            </a:extLst>
          </p:cNvPr>
          <p:cNvSpPr txBox="1"/>
          <p:nvPr/>
        </p:nvSpPr>
        <p:spPr>
          <a:xfrm>
            <a:off x="1005168" y="4534877"/>
            <a:ext cx="842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2022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B619B7-366C-9F28-9377-A311AC166B54}"/>
              </a:ext>
            </a:extLst>
          </p:cNvPr>
          <p:cNvSpPr txBox="1"/>
          <p:nvPr/>
        </p:nvSpPr>
        <p:spPr>
          <a:xfrm>
            <a:off x="1005168" y="5058788"/>
            <a:ext cx="842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2023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07ED60-44BE-3AE5-F332-9FE7FA9DFF40}"/>
              </a:ext>
            </a:extLst>
          </p:cNvPr>
          <p:cNvSpPr txBox="1"/>
          <p:nvPr/>
        </p:nvSpPr>
        <p:spPr>
          <a:xfrm>
            <a:off x="1005168" y="5583969"/>
            <a:ext cx="84201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2024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F38D1B-C5F6-E06B-2845-764C0ECADA74}"/>
              </a:ext>
            </a:extLst>
          </p:cNvPr>
          <p:cNvSpPr txBox="1"/>
          <p:nvPr/>
        </p:nvSpPr>
        <p:spPr>
          <a:xfrm>
            <a:off x="841119" y="6139858"/>
            <a:ext cx="842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1800" dirty="0">
                <a:solidFill>
                  <a:srgbClr val="A93838"/>
                </a:solidFill>
              </a:rPr>
              <a:t>2025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B80FE50-7E77-B859-930C-8AA659EB70F0}"/>
              </a:ext>
            </a:extLst>
          </p:cNvPr>
          <p:cNvSpPr txBox="1"/>
          <p:nvPr/>
        </p:nvSpPr>
        <p:spPr>
          <a:xfrm>
            <a:off x="1922452" y="2983704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Безопасность пациента — глобальный приоритет здравоохранения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C5056E0-9E4E-EC9A-ED78-A6789BC33E9F}"/>
              </a:ext>
            </a:extLst>
          </p:cNvPr>
          <p:cNvSpPr txBox="1"/>
          <p:nvPr/>
        </p:nvSpPr>
        <p:spPr>
          <a:xfrm>
            <a:off x="1922452" y="3497178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Безопасность медицинских работников = безопасность пациентов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F3A89C-E9B8-38BC-0297-AFFE086F64F6}"/>
              </a:ext>
            </a:extLst>
          </p:cNvPr>
          <p:cNvSpPr txBox="1"/>
          <p:nvPr/>
        </p:nvSpPr>
        <p:spPr>
          <a:xfrm>
            <a:off x="1922452" y="4009855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Безопасное материнство и уход за новорождёнными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849190-A99D-E755-8719-4AB299843EF3}"/>
              </a:ext>
            </a:extLst>
          </p:cNvPr>
          <p:cNvSpPr txBox="1"/>
          <p:nvPr/>
        </p:nvSpPr>
        <p:spPr>
          <a:xfrm>
            <a:off x="1922452" y="4534877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Безопасность применения лекарственных средств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852294-0DEC-6F67-97BF-A3839C22D86E}"/>
              </a:ext>
            </a:extLst>
          </p:cNvPr>
          <p:cNvSpPr txBox="1"/>
          <p:nvPr/>
        </p:nvSpPr>
        <p:spPr>
          <a:xfrm>
            <a:off x="1922452" y="5058788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Вовлечение пациентов в обеспечение их безопасности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4C19A7-1E5E-C1B4-9E28-00C3C31E79A2}"/>
              </a:ext>
            </a:extLst>
          </p:cNvPr>
          <p:cNvSpPr txBox="1"/>
          <p:nvPr/>
        </p:nvSpPr>
        <p:spPr>
          <a:xfrm>
            <a:off x="1922452" y="5572998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Улучшение диагностики ради безопасности пациента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07C85C-38E2-ED2D-4F92-CDE19AF29BCD}"/>
              </a:ext>
            </a:extLst>
          </p:cNvPr>
          <p:cNvSpPr txBox="1"/>
          <p:nvPr/>
        </p:nvSpPr>
        <p:spPr>
          <a:xfrm>
            <a:off x="1922452" y="6216802"/>
            <a:ext cx="6827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rgbClr val="A93838"/>
                </a:solidFill>
              </a:rPr>
              <a:t>Безопасная помощь каждому новорождённому и каждому ребёнку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F7AF40F-CE91-281F-BC65-6B83DE107C64}"/>
              </a:ext>
            </a:extLst>
          </p:cNvPr>
          <p:cNvSpPr txBox="1"/>
          <p:nvPr/>
        </p:nvSpPr>
        <p:spPr>
          <a:xfrm rot="16200000">
            <a:off x="6724353" y="4410931"/>
            <a:ext cx="4311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Темы Всемирного дня безопасности пациента</a:t>
            </a:r>
          </a:p>
        </p:txBody>
      </p:sp>
      <p:grpSp>
        <p:nvGrpSpPr>
          <p:cNvPr id="63" name="Рисунок 3">
            <a:extLst>
              <a:ext uri="{FF2B5EF4-FFF2-40B4-BE49-F238E27FC236}">
                <a16:creationId xmlns:a16="http://schemas.microsoft.com/office/drawing/2014/main" id="{BF8E536F-5BD1-7910-B5AB-0C67D8B5AA61}"/>
              </a:ext>
            </a:extLst>
          </p:cNvPr>
          <p:cNvGrpSpPr/>
          <p:nvPr/>
        </p:nvGrpSpPr>
        <p:grpSpPr>
          <a:xfrm>
            <a:off x="9368197" y="3801056"/>
            <a:ext cx="2200004" cy="673868"/>
            <a:chOff x="-3940036" y="770031"/>
            <a:chExt cx="3143050" cy="962726"/>
          </a:xfrm>
          <a:solidFill>
            <a:schemeClr val="tx1"/>
          </a:solidFill>
        </p:grpSpPr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B52E6419-74D4-0813-97CA-99E48D231B5A}"/>
                </a:ext>
              </a:extLst>
            </p:cNvPr>
            <p:cNvSpPr/>
            <p:nvPr/>
          </p:nvSpPr>
          <p:spPr>
            <a:xfrm>
              <a:off x="-3940036" y="848332"/>
              <a:ext cx="1091136" cy="884424"/>
            </a:xfrm>
            <a:custGeom>
              <a:avLst/>
              <a:gdLst>
                <a:gd name="connsiteX0" fmla="*/ 887455 w 1091136"/>
                <a:gd name="connsiteY0" fmla="*/ 97999 h 884424"/>
                <a:gd name="connsiteX1" fmla="*/ 966243 w 1091136"/>
                <a:gd name="connsiteY1" fmla="*/ 162502 h 884424"/>
                <a:gd name="connsiteX2" fmla="*/ 826686 w 1091136"/>
                <a:gd name="connsiteY2" fmla="*/ 14124 h 884424"/>
                <a:gd name="connsiteX3" fmla="*/ 887455 w 1091136"/>
                <a:gd name="connsiteY3" fmla="*/ 97999 h 884424"/>
                <a:gd name="connsiteX4" fmla="*/ 78356 w 1091136"/>
                <a:gd name="connsiteY4" fmla="*/ 284960 h 884424"/>
                <a:gd name="connsiteX5" fmla="*/ 223216 w 1091136"/>
                <a:gd name="connsiteY5" fmla="*/ 109254 h 884424"/>
                <a:gd name="connsiteX6" fmla="*/ 95997 w 1091136"/>
                <a:gd name="connsiteY6" fmla="*/ 226788 h 884424"/>
                <a:gd name="connsiteX7" fmla="*/ 135229 w 1091136"/>
                <a:gd name="connsiteY7" fmla="*/ 76083 h 884424"/>
                <a:gd name="connsiteX8" fmla="*/ 78356 w 1091136"/>
                <a:gd name="connsiteY8" fmla="*/ 284960 h 884424"/>
                <a:gd name="connsiteX9" fmla="*/ 162339 w 1091136"/>
                <a:gd name="connsiteY9" fmla="*/ 527007 h 884424"/>
                <a:gd name="connsiteX10" fmla="*/ 185067 w 1091136"/>
                <a:gd name="connsiteY10" fmla="*/ 677225 h 884424"/>
                <a:gd name="connsiteX11" fmla="*/ 24784 w 1091136"/>
                <a:gd name="connsiteY11" fmla="*/ 552008 h 884424"/>
                <a:gd name="connsiteX12" fmla="*/ 232524 w 1091136"/>
                <a:gd name="connsiteY12" fmla="*/ 721544 h 884424"/>
                <a:gd name="connsiteX13" fmla="*/ 162339 w 1091136"/>
                <a:gd name="connsiteY13" fmla="*/ 527007 h 884424"/>
                <a:gd name="connsiteX14" fmla="*/ 149298 w 1091136"/>
                <a:gd name="connsiteY14" fmla="*/ 632257 h 884424"/>
                <a:gd name="connsiteX15" fmla="*/ 134904 w 1091136"/>
                <a:gd name="connsiteY15" fmla="*/ 416292 h 884424"/>
                <a:gd name="connsiteX16" fmla="*/ 120402 w 1091136"/>
                <a:gd name="connsiteY16" fmla="*/ 584043 h 884424"/>
                <a:gd name="connsiteX17" fmla="*/ 0 w 1091136"/>
                <a:gd name="connsiteY17" fmla="*/ 422786 h 884424"/>
                <a:gd name="connsiteX18" fmla="*/ 149298 w 1091136"/>
                <a:gd name="connsiteY18" fmla="*/ 632257 h 884424"/>
                <a:gd name="connsiteX19" fmla="*/ 330793 w 1091136"/>
                <a:gd name="connsiteY19" fmla="*/ 789185 h 884424"/>
                <a:gd name="connsiteX20" fmla="*/ 222026 w 1091136"/>
                <a:gd name="connsiteY20" fmla="*/ 626359 h 884424"/>
                <a:gd name="connsiteX21" fmla="*/ 287286 w 1091136"/>
                <a:gd name="connsiteY21" fmla="*/ 760884 h 884424"/>
                <a:gd name="connsiteX22" fmla="*/ 90910 w 1091136"/>
                <a:gd name="connsiteY22" fmla="*/ 688319 h 884424"/>
                <a:gd name="connsiteX23" fmla="*/ 330793 w 1091136"/>
                <a:gd name="connsiteY23" fmla="*/ 789348 h 884424"/>
                <a:gd name="connsiteX24" fmla="*/ 803850 w 1091136"/>
                <a:gd name="connsiteY24" fmla="*/ 760884 h 884424"/>
                <a:gd name="connsiteX25" fmla="*/ 869110 w 1091136"/>
                <a:gd name="connsiteY25" fmla="*/ 626359 h 884424"/>
                <a:gd name="connsiteX26" fmla="*/ 760343 w 1091136"/>
                <a:gd name="connsiteY26" fmla="*/ 789185 h 884424"/>
                <a:gd name="connsiteX27" fmla="*/ 1000172 w 1091136"/>
                <a:gd name="connsiteY27" fmla="*/ 688319 h 884424"/>
                <a:gd name="connsiteX28" fmla="*/ 803850 w 1091136"/>
                <a:gd name="connsiteY28" fmla="*/ 761047 h 884424"/>
                <a:gd name="connsiteX29" fmla="*/ 906069 w 1091136"/>
                <a:gd name="connsiteY29" fmla="*/ 677063 h 884424"/>
                <a:gd name="connsiteX30" fmla="*/ 928797 w 1091136"/>
                <a:gd name="connsiteY30" fmla="*/ 526845 h 884424"/>
                <a:gd name="connsiteX31" fmla="*/ 858450 w 1091136"/>
                <a:gd name="connsiteY31" fmla="*/ 721652 h 884424"/>
                <a:gd name="connsiteX32" fmla="*/ 1066190 w 1091136"/>
                <a:gd name="connsiteY32" fmla="*/ 552116 h 884424"/>
                <a:gd name="connsiteX33" fmla="*/ 906069 w 1091136"/>
                <a:gd name="connsiteY33" fmla="*/ 677225 h 884424"/>
                <a:gd name="connsiteX34" fmla="*/ 749899 w 1091136"/>
                <a:gd name="connsiteY34" fmla="*/ 795841 h 884424"/>
                <a:gd name="connsiteX35" fmla="*/ 643026 w 1091136"/>
                <a:gd name="connsiteY35" fmla="*/ 779607 h 884424"/>
                <a:gd name="connsiteX36" fmla="*/ 545622 w 1091136"/>
                <a:gd name="connsiteY36" fmla="*/ 796166 h 884424"/>
                <a:gd name="connsiteX37" fmla="*/ 448219 w 1091136"/>
                <a:gd name="connsiteY37" fmla="*/ 779607 h 884424"/>
                <a:gd name="connsiteX38" fmla="*/ 341345 w 1091136"/>
                <a:gd name="connsiteY38" fmla="*/ 795841 h 884424"/>
                <a:gd name="connsiteX39" fmla="*/ 187394 w 1091136"/>
                <a:gd name="connsiteY39" fmla="*/ 801253 h 884424"/>
                <a:gd name="connsiteX40" fmla="*/ 350977 w 1091136"/>
                <a:gd name="connsiteY40" fmla="*/ 844543 h 884424"/>
                <a:gd name="connsiteX41" fmla="*/ 514886 w 1091136"/>
                <a:gd name="connsiteY41" fmla="*/ 808774 h 884424"/>
                <a:gd name="connsiteX42" fmla="*/ 517105 w 1091136"/>
                <a:gd name="connsiteY42" fmla="*/ 808774 h 884424"/>
                <a:gd name="connsiteX43" fmla="*/ 424463 w 1091136"/>
                <a:gd name="connsiteY43" fmla="*/ 880799 h 884424"/>
                <a:gd name="connsiteX44" fmla="*/ 451520 w 1091136"/>
                <a:gd name="connsiteY44" fmla="*/ 884424 h 884424"/>
                <a:gd name="connsiteX45" fmla="*/ 545622 w 1091136"/>
                <a:gd name="connsiteY45" fmla="*/ 812183 h 884424"/>
                <a:gd name="connsiteX46" fmla="*/ 639725 w 1091136"/>
                <a:gd name="connsiteY46" fmla="*/ 884424 h 884424"/>
                <a:gd name="connsiteX47" fmla="*/ 666781 w 1091136"/>
                <a:gd name="connsiteY47" fmla="*/ 880799 h 884424"/>
                <a:gd name="connsiteX48" fmla="*/ 574140 w 1091136"/>
                <a:gd name="connsiteY48" fmla="*/ 809153 h 884424"/>
                <a:gd name="connsiteX49" fmla="*/ 576358 w 1091136"/>
                <a:gd name="connsiteY49" fmla="*/ 809153 h 884424"/>
                <a:gd name="connsiteX50" fmla="*/ 740213 w 1091136"/>
                <a:gd name="connsiteY50" fmla="*/ 844922 h 884424"/>
                <a:gd name="connsiteX51" fmla="*/ 903851 w 1091136"/>
                <a:gd name="connsiteY51" fmla="*/ 801631 h 884424"/>
                <a:gd name="connsiteX52" fmla="*/ 749899 w 1091136"/>
                <a:gd name="connsiteY52" fmla="*/ 796004 h 884424"/>
                <a:gd name="connsiteX53" fmla="*/ 138908 w 1091136"/>
                <a:gd name="connsiteY53" fmla="*/ 314722 h 884424"/>
                <a:gd name="connsiteX54" fmla="*/ 81170 w 1091136"/>
                <a:gd name="connsiteY54" fmla="*/ 468241 h 884424"/>
                <a:gd name="connsiteX55" fmla="*/ 12717 w 1091136"/>
                <a:gd name="connsiteY55" fmla="*/ 296323 h 884424"/>
                <a:gd name="connsiteX56" fmla="*/ 92371 w 1091136"/>
                <a:gd name="connsiteY56" fmla="*/ 515157 h 884424"/>
                <a:gd name="connsiteX57" fmla="*/ 138908 w 1091136"/>
                <a:gd name="connsiteY57" fmla="*/ 314722 h 884424"/>
                <a:gd name="connsiteX58" fmla="*/ 172783 w 1091136"/>
                <a:gd name="connsiteY58" fmla="*/ 204872 h 884424"/>
                <a:gd name="connsiteX59" fmla="*/ 135932 w 1091136"/>
                <a:gd name="connsiteY59" fmla="*/ 240262 h 884424"/>
                <a:gd name="connsiteX60" fmla="*/ 70347 w 1091136"/>
                <a:gd name="connsiteY60" fmla="*/ 347244 h 884424"/>
                <a:gd name="connsiteX61" fmla="*/ 61851 w 1091136"/>
                <a:gd name="connsiteY61" fmla="*/ 165478 h 884424"/>
                <a:gd name="connsiteX62" fmla="*/ 69698 w 1091136"/>
                <a:gd name="connsiteY62" fmla="*/ 395242 h 884424"/>
                <a:gd name="connsiteX63" fmla="*/ 172783 w 1091136"/>
                <a:gd name="connsiteY63" fmla="*/ 204872 h 884424"/>
                <a:gd name="connsiteX64" fmla="*/ 1020735 w 1091136"/>
                <a:gd name="connsiteY64" fmla="*/ 347244 h 884424"/>
                <a:gd name="connsiteX65" fmla="*/ 955204 w 1091136"/>
                <a:gd name="connsiteY65" fmla="*/ 240262 h 884424"/>
                <a:gd name="connsiteX66" fmla="*/ 918353 w 1091136"/>
                <a:gd name="connsiteY66" fmla="*/ 204872 h 884424"/>
                <a:gd name="connsiteX67" fmla="*/ 1021168 w 1091136"/>
                <a:gd name="connsiteY67" fmla="*/ 395242 h 884424"/>
                <a:gd name="connsiteX68" fmla="*/ 1028960 w 1091136"/>
                <a:gd name="connsiteY68" fmla="*/ 165478 h 884424"/>
                <a:gd name="connsiteX69" fmla="*/ 1020735 w 1091136"/>
                <a:gd name="connsiteY69" fmla="*/ 347244 h 884424"/>
                <a:gd name="connsiteX70" fmla="*/ 1091082 w 1091136"/>
                <a:gd name="connsiteY70" fmla="*/ 423002 h 884424"/>
                <a:gd name="connsiteX71" fmla="*/ 970681 w 1091136"/>
                <a:gd name="connsiteY71" fmla="*/ 584476 h 884424"/>
                <a:gd name="connsiteX72" fmla="*/ 956178 w 1091136"/>
                <a:gd name="connsiteY72" fmla="*/ 416725 h 884424"/>
                <a:gd name="connsiteX73" fmla="*/ 941784 w 1091136"/>
                <a:gd name="connsiteY73" fmla="*/ 632690 h 884424"/>
                <a:gd name="connsiteX74" fmla="*/ 1091136 w 1091136"/>
                <a:gd name="connsiteY74" fmla="*/ 422786 h 884424"/>
                <a:gd name="connsiteX75" fmla="*/ 952390 w 1091136"/>
                <a:gd name="connsiteY75" fmla="*/ 314722 h 884424"/>
                <a:gd name="connsiteX76" fmla="*/ 998928 w 1091136"/>
                <a:gd name="connsiteY76" fmla="*/ 514940 h 884424"/>
                <a:gd name="connsiteX77" fmla="*/ 1078582 w 1091136"/>
                <a:gd name="connsiteY77" fmla="*/ 296107 h 884424"/>
                <a:gd name="connsiteX78" fmla="*/ 1010345 w 1091136"/>
                <a:gd name="connsiteY78" fmla="*/ 467754 h 884424"/>
                <a:gd name="connsiteX79" fmla="*/ 952390 w 1091136"/>
                <a:gd name="connsiteY79" fmla="*/ 314722 h 884424"/>
                <a:gd name="connsiteX80" fmla="*/ 203790 w 1091136"/>
                <a:gd name="connsiteY80" fmla="*/ 98269 h 884424"/>
                <a:gd name="connsiteX81" fmla="*/ 264613 w 1091136"/>
                <a:gd name="connsiteY81" fmla="*/ 14394 h 884424"/>
                <a:gd name="connsiteX82" fmla="*/ 125055 w 1091136"/>
                <a:gd name="connsiteY82" fmla="*/ 162772 h 884424"/>
                <a:gd name="connsiteX83" fmla="*/ 203573 w 1091136"/>
                <a:gd name="connsiteY83" fmla="*/ 97999 h 884424"/>
                <a:gd name="connsiteX84" fmla="*/ 868136 w 1091136"/>
                <a:gd name="connsiteY84" fmla="*/ 109525 h 884424"/>
                <a:gd name="connsiteX85" fmla="*/ 1012943 w 1091136"/>
                <a:gd name="connsiteY85" fmla="*/ 285230 h 884424"/>
                <a:gd name="connsiteX86" fmla="*/ 956124 w 1091136"/>
                <a:gd name="connsiteY86" fmla="*/ 76354 h 884424"/>
                <a:gd name="connsiteX87" fmla="*/ 995356 w 1091136"/>
                <a:gd name="connsiteY87" fmla="*/ 227059 h 884424"/>
                <a:gd name="connsiteX88" fmla="*/ 867920 w 1091136"/>
                <a:gd name="connsiteY88" fmla="*/ 109254 h 884424"/>
                <a:gd name="connsiteX89" fmla="*/ 633123 w 1091136"/>
                <a:gd name="connsiteY89" fmla="*/ 163854 h 884424"/>
                <a:gd name="connsiteX90" fmla="*/ 577765 w 1091136"/>
                <a:gd name="connsiteY90" fmla="*/ 148973 h 884424"/>
                <a:gd name="connsiteX91" fmla="*/ 577765 w 1091136"/>
                <a:gd name="connsiteY91" fmla="*/ 161311 h 884424"/>
                <a:gd name="connsiteX92" fmla="*/ 628632 w 1091136"/>
                <a:gd name="connsiteY92" fmla="*/ 175272 h 884424"/>
                <a:gd name="connsiteX93" fmla="*/ 633123 w 1091136"/>
                <a:gd name="connsiteY93" fmla="*/ 163854 h 884424"/>
                <a:gd name="connsiteX94" fmla="*/ 619108 w 1091136"/>
                <a:gd name="connsiteY94" fmla="*/ 44806 h 884424"/>
                <a:gd name="connsiteX95" fmla="*/ 622787 w 1091136"/>
                <a:gd name="connsiteY95" fmla="*/ 41505 h 884424"/>
                <a:gd name="connsiteX96" fmla="*/ 615753 w 1091136"/>
                <a:gd name="connsiteY96" fmla="*/ 38529 h 884424"/>
                <a:gd name="connsiteX97" fmla="*/ 597246 w 1091136"/>
                <a:gd name="connsiteY97" fmla="*/ 38150 h 884424"/>
                <a:gd name="connsiteX98" fmla="*/ 592430 w 1091136"/>
                <a:gd name="connsiteY98" fmla="*/ 41505 h 884424"/>
                <a:gd name="connsiteX99" fmla="*/ 581607 w 1091136"/>
                <a:gd name="connsiteY99" fmla="*/ 40585 h 884424"/>
                <a:gd name="connsiteX100" fmla="*/ 581607 w 1091136"/>
                <a:gd name="connsiteY100" fmla="*/ 43236 h 884424"/>
                <a:gd name="connsiteX101" fmla="*/ 600655 w 1091136"/>
                <a:gd name="connsiteY101" fmla="*/ 45239 h 884424"/>
                <a:gd name="connsiteX102" fmla="*/ 609692 w 1091136"/>
                <a:gd name="connsiteY102" fmla="*/ 44427 h 884424"/>
                <a:gd name="connsiteX103" fmla="*/ 583231 w 1091136"/>
                <a:gd name="connsiteY103" fmla="*/ 443890 h 884424"/>
                <a:gd name="connsiteX104" fmla="*/ 572895 w 1091136"/>
                <a:gd name="connsiteY104" fmla="*/ 434745 h 884424"/>
                <a:gd name="connsiteX105" fmla="*/ 571759 w 1091136"/>
                <a:gd name="connsiteY105" fmla="*/ 434745 h 884424"/>
                <a:gd name="connsiteX106" fmla="*/ 571380 w 1091136"/>
                <a:gd name="connsiteY106" fmla="*/ 455957 h 884424"/>
                <a:gd name="connsiteX107" fmla="*/ 583231 w 1091136"/>
                <a:gd name="connsiteY107" fmla="*/ 443890 h 884424"/>
                <a:gd name="connsiteX108" fmla="*/ 368835 w 1091136"/>
                <a:gd name="connsiteY108" fmla="*/ 208498 h 884424"/>
                <a:gd name="connsiteX109" fmla="*/ 370404 w 1091136"/>
                <a:gd name="connsiteY109" fmla="*/ 201734 h 884424"/>
                <a:gd name="connsiteX110" fmla="*/ 362828 w 1091136"/>
                <a:gd name="connsiteY110" fmla="*/ 202491 h 884424"/>
                <a:gd name="connsiteX111" fmla="*/ 545947 w 1091136"/>
                <a:gd name="connsiteY111" fmla="*/ 752875 h 884424"/>
                <a:gd name="connsiteX112" fmla="*/ 922076 w 1091136"/>
                <a:gd name="connsiteY112" fmla="*/ 374022 h 884424"/>
                <a:gd name="connsiteX113" fmla="*/ 584421 w 1091136"/>
                <a:gd name="connsiteY113" fmla="*/ 0 h 884424"/>
                <a:gd name="connsiteX114" fmla="*/ 583988 w 1091136"/>
                <a:gd name="connsiteY114" fmla="*/ 2165 h 884424"/>
                <a:gd name="connsiteX115" fmla="*/ 581986 w 1091136"/>
                <a:gd name="connsiteY115" fmla="*/ 12067 h 884424"/>
                <a:gd name="connsiteX116" fmla="*/ 801848 w 1091136"/>
                <a:gd name="connsiteY116" fmla="*/ 114882 h 884424"/>
                <a:gd name="connsiteX117" fmla="*/ 760181 w 1091136"/>
                <a:gd name="connsiteY117" fmla="*/ 156549 h 884424"/>
                <a:gd name="connsiteX118" fmla="*/ 761750 w 1091136"/>
                <a:gd name="connsiteY118" fmla="*/ 149190 h 884424"/>
                <a:gd name="connsiteX119" fmla="*/ 756339 w 1091136"/>
                <a:gd name="connsiteY119" fmla="*/ 146809 h 884424"/>
                <a:gd name="connsiteX120" fmla="*/ 748871 w 1091136"/>
                <a:gd name="connsiteY120" fmla="*/ 146376 h 884424"/>
                <a:gd name="connsiteX121" fmla="*/ 750440 w 1091136"/>
                <a:gd name="connsiteY121" fmla="*/ 141560 h 884424"/>
                <a:gd name="connsiteX122" fmla="*/ 745408 w 1091136"/>
                <a:gd name="connsiteY122" fmla="*/ 124514 h 884424"/>
                <a:gd name="connsiteX123" fmla="*/ 735018 w 1091136"/>
                <a:gd name="connsiteY123" fmla="*/ 113096 h 884424"/>
                <a:gd name="connsiteX124" fmla="*/ 702550 w 1091136"/>
                <a:gd name="connsiteY124" fmla="*/ 95943 h 884424"/>
                <a:gd name="connsiteX125" fmla="*/ 699736 w 1091136"/>
                <a:gd name="connsiteY125" fmla="*/ 98919 h 884424"/>
                <a:gd name="connsiteX126" fmla="*/ 693838 w 1091136"/>
                <a:gd name="connsiteY126" fmla="*/ 100650 h 884424"/>
                <a:gd name="connsiteX127" fmla="*/ 711046 w 1091136"/>
                <a:gd name="connsiteY127" fmla="*/ 155359 h 884424"/>
                <a:gd name="connsiteX128" fmla="*/ 711046 w 1091136"/>
                <a:gd name="connsiteY128" fmla="*/ 162772 h 884424"/>
                <a:gd name="connsiteX129" fmla="*/ 727280 w 1091136"/>
                <a:gd name="connsiteY129" fmla="*/ 183065 h 884424"/>
                <a:gd name="connsiteX130" fmla="*/ 719704 w 1091136"/>
                <a:gd name="connsiteY130" fmla="*/ 184796 h 884424"/>
                <a:gd name="connsiteX131" fmla="*/ 724736 w 1091136"/>
                <a:gd name="connsiteY131" fmla="*/ 192372 h 884424"/>
                <a:gd name="connsiteX132" fmla="*/ 710505 w 1091136"/>
                <a:gd name="connsiteY132" fmla="*/ 206550 h 884424"/>
                <a:gd name="connsiteX133" fmla="*/ 704769 w 1091136"/>
                <a:gd name="connsiteY133" fmla="*/ 195727 h 884424"/>
                <a:gd name="connsiteX134" fmla="*/ 693946 w 1091136"/>
                <a:gd name="connsiteY134" fmla="*/ 216993 h 884424"/>
                <a:gd name="connsiteX135" fmla="*/ 697139 w 1091136"/>
                <a:gd name="connsiteY135" fmla="*/ 219916 h 884424"/>
                <a:gd name="connsiteX136" fmla="*/ 653253 w 1091136"/>
                <a:gd name="connsiteY136" fmla="*/ 263801 h 884424"/>
                <a:gd name="connsiteX137" fmla="*/ 645028 w 1091136"/>
                <a:gd name="connsiteY137" fmla="*/ 256496 h 884424"/>
                <a:gd name="connsiteX138" fmla="*/ 632149 w 1091136"/>
                <a:gd name="connsiteY138" fmla="*/ 261907 h 884424"/>
                <a:gd name="connsiteX139" fmla="*/ 635883 w 1091136"/>
                <a:gd name="connsiteY139" fmla="*/ 264829 h 884424"/>
                <a:gd name="connsiteX140" fmla="*/ 633664 w 1091136"/>
                <a:gd name="connsiteY140" fmla="*/ 267048 h 884424"/>
                <a:gd name="connsiteX141" fmla="*/ 628253 w 1091136"/>
                <a:gd name="connsiteY141" fmla="*/ 269916 h 884424"/>
                <a:gd name="connsiteX142" fmla="*/ 626359 w 1091136"/>
                <a:gd name="connsiteY142" fmla="*/ 275327 h 884424"/>
                <a:gd name="connsiteX143" fmla="*/ 623166 w 1091136"/>
                <a:gd name="connsiteY143" fmla="*/ 272135 h 884424"/>
                <a:gd name="connsiteX144" fmla="*/ 613913 w 1091136"/>
                <a:gd name="connsiteY144" fmla="*/ 275219 h 884424"/>
                <a:gd name="connsiteX145" fmla="*/ 616456 w 1091136"/>
                <a:gd name="connsiteY145" fmla="*/ 279278 h 884424"/>
                <a:gd name="connsiteX146" fmla="*/ 622842 w 1091136"/>
                <a:gd name="connsiteY146" fmla="*/ 277600 h 884424"/>
                <a:gd name="connsiteX147" fmla="*/ 627008 w 1091136"/>
                <a:gd name="connsiteY147" fmla="*/ 277925 h 884424"/>
                <a:gd name="connsiteX148" fmla="*/ 627333 w 1091136"/>
                <a:gd name="connsiteY148" fmla="*/ 275652 h 884424"/>
                <a:gd name="connsiteX149" fmla="*/ 630526 w 1091136"/>
                <a:gd name="connsiteY149" fmla="*/ 274029 h 884424"/>
                <a:gd name="connsiteX150" fmla="*/ 631500 w 1091136"/>
                <a:gd name="connsiteY150" fmla="*/ 272135 h 884424"/>
                <a:gd name="connsiteX151" fmla="*/ 637236 w 1091136"/>
                <a:gd name="connsiteY151" fmla="*/ 270511 h 884424"/>
                <a:gd name="connsiteX152" fmla="*/ 641727 w 1091136"/>
                <a:gd name="connsiteY152" fmla="*/ 270511 h 884424"/>
                <a:gd name="connsiteX153" fmla="*/ 644324 w 1091136"/>
                <a:gd name="connsiteY153" fmla="*/ 272892 h 884424"/>
                <a:gd name="connsiteX154" fmla="*/ 626684 w 1091136"/>
                <a:gd name="connsiteY154" fmla="*/ 289667 h 884424"/>
                <a:gd name="connsiteX155" fmla="*/ 625385 w 1091136"/>
                <a:gd name="connsiteY155" fmla="*/ 287828 h 884424"/>
                <a:gd name="connsiteX156" fmla="*/ 607203 w 1091136"/>
                <a:gd name="connsiteY156" fmla="*/ 290804 h 884424"/>
                <a:gd name="connsiteX157" fmla="*/ 603144 w 1091136"/>
                <a:gd name="connsiteY157" fmla="*/ 294862 h 884424"/>
                <a:gd name="connsiteX158" fmla="*/ 599194 w 1091136"/>
                <a:gd name="connsiteY158" fmla="*/ 295349 h 884424"/>
                <a:gd name="connsiteX159" fmla="*/ 610450 w 1091136"/>
                <a:gd name="connsiteY159" fmla="*/ 284527 h 884424"/>
                <a:gd name="connsiteX160" fmla="*/ 606445 w 1091136"/>
                <a:gd name="connsiteY160" fmla="*/ 282524 h 884424"/>
                <a:gd name="connsiteX161" fmla="*/ 595893 w 1091136"/>
                <a:gd name="connsiteY161" fmla="*/ 296594 h 884424"/>
                <a:gd name="connsiteX162" fmla="*/ 598978 w 1091136"/>
                <a:gd name="connsiteY162" fmla="*/ 296269 h 884424"/>
                <a:gd name="connsiteX163" fmla="*/ 598978 w 1091136"/>
                <a:gd name="connsiteY163" fmla="*/ 301680 h 884424"/>
                <a:gd name="connsiteX164" fmla="*/ 602820 w 1091136"/>
                <a:gd name="connsiteY164" fmla="*/ 303196 h 884424"/>
                <a:gd name="connsiteX165" fmla="*/ 603577 w 1091136"/>
                <a:gd name="connsiteY165" fmla="*/ 308607 h 884424"/>
                <a:gd name="connsiteX166" fmla="*/ 597246 w 1091136"/>
                <a:gd name="connsiteY166" fmla="*/ 307362 h 884424"/>
                <a:gd name="connsiteX167" fmla="*/ 590644 w 1091136"/>
                <a:gd name="connsiteY167" fmla="*/ 308553 h 884424"/>
                <a:gd name="connsiteX168" fmla="*/ 574410 w 1091136"/>
                <a:gd name="connsiteY168" fmla="*/ 300382 h 884424"/>
                <a:gd name="connsiteX169" fmla="*/ 573112 w 1091136"/>
                <a:gd name="connsiteY169" fmla="*/ 364776 h 884424"/>
                <a:gd name="connsiteX170" fmla="*/ 650764 w 1091136"/>
                <a:gd name="connsiteY170" fmla="*/ 443781 h 884424"/>
                <a:gd name="connsiteX171" fmla="*/ 623707 w 1091136"/>
                <a:gd name="connsiteY171" fmla="*/ 494540 h 884424"/>
                <a:gd name="connsiteX172" fmla="*/ 623707 w 1091136"/>
                <a:gd name="connsiteY172" fmla="*/ 494540 h 884424"/>
                <a:gd name="connsiteX173" fmla="*/ 622896 w 1091136"/>
                <a:gd name="connsiteY173" fmla="*/ 495081 h 884424"/>
                <a:gd name="connsiteX174" fmla="*/ 622896 w 1091136"/>
                <a:gd name="connsiteY174" fmla="*/ 495081 h 884424"/>
                <a:gd name="connsiteX175" fmla="*/ 621705 w 1091136"/>
                <a:gd name="connsiteY175" fmla="*/ 495892 h 884424"/>
                <a:gd name="connsiteX176" fmla="*/ 569865 w 1091136"/>
                <a:gd name="connsiteY176" fmla="*/ 516672 h 884424"/>
                <a:gd name="connsiteX177" fmla="*/ 569378 w 1091136"/>
                <a:gd name="connsiteY177" fmla="*/ 550330 h 884424"/>
                <a:gd name="connsiteX178" fmla="*/ 626142 w 1091136"/>
                <a:gd name="connsiteY178" fmla="*/ 639184 h 884424"/>
                <a:gd name="connsiteX179" fmla="*/ 615807 w 1091136"/>
                <a:gd name="connsiteY179" fmla="*/ 657961 h 884424"/>
                <a:gd name="connsiteX180" fmla="*/ 615807 w 1091136"/>
                <a:gd name="connsiteY180" fmla="*/ 657961 h 884424"/>
                <a:gd name="connsiteX181" fmla="*/ 567105 w 1091136"/>
                <a:gd name="connsiteY181" fmla="*/ 665699 h 884424"/>
                <a:gd name="connsiteX182" fmla="*/ 567105 w 1091136"/>
                <a:gd name="connsiteY182" fmla="*/ 677983 h 884424"/>
                <a:gd name="connsiteX183" fmla="*/ 755310 w 1091136"/>
                <a:gd name="connsiteY183" fmla="*/ 594865 h 884424"/>
                <a:gd name="connsiteX184" fmla="*/ 799142 w 1091136"/>
                <a:gd name="connsiteY184" fmla="*/ 638697 h 884424"/>
                <a:gd name="connsiteX185" fmla="*/ 294267 w 1091136"/>
                <a:gd name="connsiteY185" fmla="*/ 639725 h 884424"/>
                <a:gd name="connsiteX186" fmla="*/ 338099 w 1091136"/>
                <a:gd name="connsiteY186" fmla="*/ 595893 h 884424"/>
                <a:gd name="connsiteX187" fmla="*/ 523652 w 1091136"/>
                <a:gd name="connsiteY187" fmla="*/ 677875 h 884424"/>
                <a:gd name="connsiteX188" fmla="*/ 523652 w 1091136"/>
                <a:gd name="connsiteY188" fmla="*/ 665591 h 884424"/>
                <a:gd name="connsiteX189" fmla="*/ 346594 w 1091136"/>
                <a:gd name="connsiteY189" fmla="*/ 587289 h 884424"/>
                <a:gd name="connsiteX190" fmla="*/ 358283 w 1091136"/>
                <a:gd name="connsiteY190" fmla="*/ 575547 h 884424"/>
                <a:gd name="connsiteX191" fmla="*/ 374517 w 1091136"/>
                <a:gd name="connsiteY191" fmla="*/ 577387 h 884424"/>
                <a:gd name="connsiteX192" fmla="*/ 383067 w 1091136"/>
                <a:gd name="connsiteY192" fmla="*/ 568187 h 884424"/>
                <a:gd name="connsiteX193" fmla="*/ 405469 w 1091136"/>
                <a:gd name="connsiteY193" fmla="*/ 568945 h 884424"/>
                <a:gd name="connsiteX194" fmla="*/ 408770 w 1091136"/>
                <a:gd name="connsiteY194" fmla="*/ 561207 h 884424"/>
                <a:gd name="connsiteX195" fmla="*/ 407959 w 1091136"/>
                <a:gd name="connsiteY195" fmla="*/ 557906 h 884424"/>
                <a:gd name="connsiteX196" fmla="*/ 522083 w 1091136"/>
                <a:gd name="connsiteY196" fmla="*/ 603523 h 884424"/>
                <a:gd name="connsiteX197" fmla="*/ 522083 w 1091136"/>
                <a:gd name="connsiteY197" fmla="*/ 591186 h 884424"/>
                <a:gd name="connsiteX198" fmla="*/ 399138 w 1091136"/>
                <a:gd name="connsiteY198" fmla="*/ 534800 h 884424"/>
                <a:gd name="connsiteX199" fmla="*/ 443024 w 1091136"/>
                <a:gd name="connsiteY199" fmla="*/ 490914 h 884424"/>
                <a:gd name="connsiteX200" fmla="*/ 478576 w 1091136"/>
                <a:gd name="connsiteY200" fmla="*/ 514778 h 884424"/>
                <a:gd name="connsiteX201" fmla="*/ 483013 w 1091136"/>
                <a:gd name="connsiteY201" fmla="*/ 503252 h 884424"/>
                <a:gd name="connsiteX202" fmla="*/ 451682 w 1091136"/>
                <a:gd name="connsiteY202" fmla="*/ 482202 h 884424"/>
                <a:gd name="connsiteX203" fmla="*/ 495676 w 1091136"/>
                <a:gd name="connsiteY203" fmla="*/ 438262 h 884424"/>
                <a:gd name="connsiteX204" fmla="*/ 519161 w 1091136"/>
                <a:gd name="connsiteY204" fmla="*/ 451303 h 884424"/>
                <a:gd name="connsiteX205" fmla="*/ 519161 w 1091136"/>
                <a:gd name="connsiteY205" fmla="*/ 438100 h 884424"/>
                <a:gd name="connsiteX206" fmla="*/ 504659 w 1091136"/>
                <a:gd name="connsiteY206" fmla="*/ 429496 h 884424"/>
                <a:gd name="connsiteX207" fmla="*/ 517051 w 1091136"/>
                <a:gd name="connsiteY207" fmla="*/ 417104 h 884424"/>
                <a:gd name="connsiteX208" fmla="*/ 503955 w 1091136"/>
                <a:gd name="connsiteY208" fmla="*/ 412883 h 884424"/>
                <a:gd name="connsiteX209" fmla="*/ 495622 w 1091136"/>
                <a:gd name="connsiteY209" fmla="*/ 421216 h 884424"/>
                <a:gd name="connsiteX210" fmla="*/ 485124 w 1091136"/>
                <a:gd name="connsiteY210" fmla="*/ 405578 h 884424"/>
                <a:gd name="connsiteX211" fmla="*/ 463479 w 1091136"/>
                <a:gd name="connsiteY211" fmla="*/ 393997 h 884424"/>
                <a:gd name="connsiteX212" fmla="*/ 422407 w 1091136"/>
                <a:gd name="connsiteY212" fmla="*/ 319430 h 884424"/>
                <a:gd name="connsiteX213" fmla="*/ 440156 w 1091136"/>
                <a:gd name="connsiteY213" fmla="*/ 262611 h 884424"/>
                <a:gd name="connsiteX214" fmla="*/ 396432 w 1091136"/>
                <a:gd name="connsiteY214" fmla="*/ 218887 h 884424"/>
                <a:gd name="connsiteX215" fmla="*/ 513533 w 1091136"/>
                <a:gd name="connsiteY215" fmla="*/ 161311 h 884424"/>
                <a:gd name="connsiteX216" fmla="*/ 513263 w 1091136"/>
                <a:gd name="connsiteY216" fmla="*/ 148973 h 884424"/>
                <a:gd name="connsiteX217" fmla="*/ 387774 w 1091136"/>
                <a:gd name="connsiteY217" fmla="*/ 210338 h 884424"/>
                <a:gd name="connsiteX218" fmla="*/ 380361 w 1091136"/>
                <a:gd name="connsiteY218" fmla="*/ 203086 h 884424"/>
                <a:gd name="connsiteX219" fmla="*/ 374463 w 1091136"/>
                <a:gd name="connsiteY219" fmla="*/ 214504 h 884424"/>
                <a:gd name="connsiteX220" fmla="*/ 379116 w 1091136"/>
                <a:gd name="connsiteY220" fmla="*/ 219212 h 884424"/>
                <a:gd name="connsiteX221" fmla="*/ 317103 w 1091136"/>
                <a:gd name="connsiteY221" fmla="*/ 371757 h 884424"/>
                <a:gd name="connsiteX222" fmla="*/ 255035 w 1091136"/>
                <a:gd name="connsiteY222" fmla="*/ 371757 h 884424"/>
                <a:gd name="connsiteX223" fmla="*/ 335501 w 1091136"/>
                <a:gd name="connsiteY223" fmla="*/ 175110 h 884424"/>
                <a:gd name="connsiteX224" fmla="*/ 355198 w 1091136"/>
                <a:gd name="connsiteY224" fmla="*/ 194861 h 884424"/>
                <a:gd name="connsiteX225" fmla="*/ 358012 w 1091136"/>
                <a:gd name="connsiteY225" fmla="*/ 194861 h 884424"/>
                <a:gd name="connsiteX226" fmla="*/ 369214 w 1091136"/>
                <a:gd name="connsiteY226" fmla="*/ 191614 h 884424"/>
                <a:gd name="connsiteX227" fmla="*/ 344159 w 1091136"/>
                <a:gd name="connsiteY227" fmla="*/ 166560 h 884424"/>
                <a:gd name="connsiteX228" fmla="*/ 387450 w 1091136"/>
                <a:gd name="connsiteY228" fmla="*/ 132036 h 884424"/>
                <a:gd name="connsiteX229" fmla="*/ 390534 w 1091136"/>
                <a:gd name="connsiteY229" fmla="*/ 122945 h 884424"/>
                <a:gd name="connsiteX230" fmla="*/ 400004 w 1091136"/>
                <a:gd name="connsiteY230" fmla="*/ 110228 h 884424"/>
                <a:gd name="connsiteX231" fmla="*/ 335501 w 1091136"/>
                <a:gd name="connsiteY231" fmla="*/ 157794 h 884424"/>
                <a:gd name="connsiteX232" fmla="*/ 291670 w 1091136"/>
                <a:gd name="connsiteY232" fmla="*/ 113962 h 884424"/>
                <a:gd name="connsiteX233" fmla="*/ 508663 w 1091136"/>
                <a:gd name="connsiteY233" fmla="*/ 12230 h 884424"/>
                <a:gd name="connsiteX234" fmla="*/ 508122 w 1091136"/>
                <a:gd name="connsiteY234" fmla="*/ 9524 h 884424"/>
                <a:gd name="connsiteX235" fmla="*/ 506336 w 1091136"/>
                <a:gd name="connsiteY235" fmla="*/ 108 h 884424"/>
                <a:gd name="connsiteX236" fmla="*/ 170760 w 1091136"/>
                <a:gd name="connsiteY236" fmla="*/ 415406 h 884424"/>
                <a:gd name="connsiteX237" fmla="*/ 545730 w 1091136"/>
                <a:gd name="connsiteY237" fmla="*/ 753092 h 884424"/>
                <a:gd name="connsiteX238" fmla="*/ 627712 w 1091136"/>
                <a:gd name="connsiteY238" fmla="*/ 492321 h 884424"/>
                <a:gd name="connsiteX239" fmla="*/ 627712 w 1091136"/>
                <a:gd name="connsiteY239" fmla="*/ 491996 h 884424"/>
                <a:gd name="connsiteX240" fmla="*/ 627712 w 1091136"/>
                <a:gd name="connsiteY240" fmla="*/ 491996 h 884424"/>
                <a:gd name="connsiteX241" fmla="*/ 810506 w 1091136"/>
                <a:gd name="connsiteY241" fmla="*/ 123703 h 884424"/>
                <a:gd name="connsiteX242" fmla="*/ 911427 w 1091136"/>
                <a:gd name="connsiteY242" fmla="*/ 371757 h 884424"/>
                <a:gd name="connsiteX243" fmla="*/ 849142 w 1091136"/>
                <a:gd name="connsiteY243" fmla="*/ 371757 h 884424"/>
                <a:gd name="connsiteX244" fmla="*/ 816675 w 1091136"/>
                <a:gd name="connsiteY244" fmla="*/ 239288 h 884424"/>
                <a:gd name="connsiteX245" fmla="*/ 817216 w 1091136"/>
                <a:gd name="connsiteY245" fmla="*/ 238206 h 884424"/>
                <a:gd name="connsiteX246" fmla="*/ 821491 w 1091136"/>
                <a:gd name="connsiteY246" fmla="*/ 240479 h 884424"/>
                <a:gd name="connsiteX247" fmla="*/ 822519 w 1091136"/>
                <a:gd name="connsiteY247" fmla="*/ 237178 h 884424"/>
                <a:gd name="connsiteX248" fmla="*/ 811696 w 1091136"/>
                <a:gd name="connsiteY248" fmla="*/ 217751 h 884424"/>
                <a:gd name="connsiteX249" fmla="*/ 798547 w 1091136"/>
                <a:gd name="connsiteY249" fmla="*/ 199569 h 884424"/>
                <a:gd name="connsiteX250" fmla="*/ 782962 w 1091136"/>
                <a:gd name="connsiteY250" fmla="*/ 186853 h 884424"/>
                <a:gd name="connsiteX251" fmla="*/ 766349 w 1091136"/>
                <a:gd name="connsiteY251" fmla="*/ 167696 h 884424"/>
                <a:gd name="connsiteX252" fmla="*/ 731230 w 1091136"/>
                <a:gd name="connsiteY252" fmla="*/ 203086 h 884424"/>
                <a:gd name="connsiteX253" fmla="*/ 746111 w 1091136"/>
                <a:gd name="connsiteY253" fmla="*/ 203736 h 884424"/>
                <a:gd name="connsiteX254" fmla="*/ 749683 w 1091136"/>
                <a:gd name="connsiteY254" fmla="*/ 208011 h 884424"/>
                <a:gd name="connsiteX255" fmla="*/ 747897 w 1091136"/>
                <a:gd name="connsiteY255" fmla="*/ 214342 h 884424"/>
                <a:gd name="connsiteX256" fmla="*/ 768406 w 1091136"/>
                <a:gd name="connsiteY256" fmla="*/ 227329 h 884424"/>
                <a:gd name="connsiteX257" fmla="*/ 772464 w 1091136"/>
                <a:gd name="connsiteY257" fmla="*/ 226842 h 884424"/>
                <a:gd name="connsiteX258" fmla="*/ 798980 w 1091136"/>
                <a:gd name="connsiteY258" fmla="*/ 257145 h 884424"/>
                <a:gd name="connsiteX259" fmla="*/ 809802 w 1091136"/>
                <a:gd name="connsiteY259" fmla="*/ 253357 h 884424"/>
                <a:gd name="connsiteX260" fmla="*/ 836859 w 1091136"/>
                <a:gd name="connsiteY260" fmla="*/ 371757 h 884424"/>
                <a:gd name="connsiteX261" fmla="*/ 774845 w 1091136"/>
                <a:gd name="connsiteY261" fmla="*/ 371757 h 884424"/>
                <a:gd name="connsiteX262" fmla="*/ 769055 w 1091136"/>
                <a:gd name="connsiteY262" fmla="*/ 324570 h 884424"/>
                <a:gd name="connsiteX263" fmla="*/ 771923 w 1091136"/>
                <a:gd name="connsiteY263" fmla="*/ 320728 h 884424"/>
                <a:gd name="connsiteX264" fmla="*/ 775765 w 1091136"/>
                <a:gd name="connsiteY264" fmla="*/ 301302 h 884424"/>
                <a:gd name="connsiteX265" fmla="*/ 772843 w 1091136"/>
                <a:gd name="connsiteY265" fmla="*/ 280414 h 884424"/>
                <a:gd name="connsiteX266" fmla="*/ 765375 w 1091136"/>
                <a:gd name="connsiteY266" fmla="*/ 256388 h 884424"/>
                <a:gd name="connsiteX267" fmla="*/ 748059 w 1091136"/>
                <a:gd name="connsiteY267" fmla="*/ 231063 h 884424"/>
                <a:gd name="connsiteX268" fmla="*/ 752280 w 1091136"/>
                <a:gd name="connsiteY268" fmla="*/ 233282 h 884424"/>
                <a:gd name="connsiteX269" fmla="*/ 754391 w 1091136"/>
                <a:gd name="connsiteY269" fmla="*/ 231171 h 884424"/>
                <a:gd name="connsiteX270" fmla="*/ 740483 w 1091136"/>
                <a:gd name="connsiteY270" fmla="*/ 221755 h 884424"/>
                <a:gd name="connsiteX271" fmla="*/ 739563 w 1091136"/>
                <a:gd name="connsiteY271" fmla="*/ 224840 h 884424"/>
                <a:gd name="connsiteX272" fmla="*/ 753471 w 1091136"/>
                <a:gd name="connsiteY272" fmla="*/ 244699 h 884424"/>
                <a:gd name="connsiteX273" fmla="*/ 761317 w 1091136"/>
                <a:gd name="connsiteY273" fmla="*/ 260933 h 884424"/>
                <a:gd name="connsiteX274" fmla="*/ 766728 w 1091136"/>
                <a:gd name="connsiteY274" fmla="*/ 277167 h 884424"/>
                <a:gd name="connsiteX275" fmla="*/ 768514 w 1091136"/>
                <a:gd name="connsiteY275" fmla="*/ 287990 h 884424"/>
                <a:gd name="connsiteX276" fmla="*/ 771382 w 1091136"/>
                <a:gd name="connsiteY276" fmla="*/ 306280 h 884424"/>
                <a:gd name="connsiteX277" fmla="*/ 765971 w 1091136"/>
                <a:gd name="connsiteY277" fmla="*/ 306659 h 884424"/>
                <a:gd name="connsiteX278" fmla="*/ 758124 w 1091136"/>
                <a:gd name="connsiteY278" fmla="*/ 290858 h 884424"/>
                <a:gd name="connsiteX279" fmla="*/ 760884 w 1091136"/>
                <a:gd name="connsiteY279" fmla="*/ 286691 h 884424"/>
                <a:gd name="connsiteX280" fmla="*/ 755473 w 1091136"/>
                <a:gd name="connsiteY280" fmla="*/ 279115 h 884424"/>
                <a:gd name="connsiteX281" fmla="*/ 755473 w 1091136"/>
                <a:gd name="connsiteY281" fmla="*/ 271540 h 884424"/>
                <a:gd name="connsiteX282" fmla="*/ 751685 w 1091136"/>
                <a:gd name="connsiteY282" fmla="*/ 266778 h 884424"/>
                <a:gd name="connsiteX283" fmla="*/ 746977 w 1091136"/>
                <a:gd name="connsiteY283" fmla="*/ 267373 h 884424"/>
                <a:gd name="connsiteX284" fmla="*/ 741566 w 1091136"/>
                <a:gd name="connsiteY284" fmla="*/ 258119 h 884424"/>
                <a:gd name="connsiteX285" fmla="*/ 744921 w 1091136"/>
                <a:gd name="connsiteY285" fmla="*/ 259797 h 884424"/>
                <a:gd name="connsiteX286" fmla="*/ 745787 w 1091136"/>
                <a:gd name="connsiteY286" fmla="*/ 258931 h 884424"/>
                <a:gd name="connsiteX287" fmla="*/ 744001 w 1091136"/>
                <a:gd name="connsiteY287" fmla="*/ 255035 h 884424"/>
                <a:gd name="connsiteX288" fmla="*/ 748059 w 1091136"/>
                <a:gd name="connsiteY288" fmla="*/ 252762 h 884424"/>
                <a:gd name="connsiteX289" fmla="*/ 746219 w 1091136"/>
                <a:gd name="connsiteY289" fmla="*/ 250489 h 884424"/>
                <a:gd name="connsiteX290" fmla="*/ 740213 w 1091136"/>
                <a:gd name="connsiteY290" fmla="*/ 252762 h 884424"/>
                <a:gd name="connsiteX291" fmla="*/ 742431 w 1091136"/>
                <a:gd name="connsiteY291" fmla="*/ 243347 h 884424"/>
                <a:gd name="connsiteX292" fmla="*/ 738860 w 1091136"/>
                <a:gd name="connsiteY292" fmla="*/ 241290 h 884424"/>
                <a:gd name="connsiteX293" fmla="*/ 735667 w 1091136"/>
                <a:gd name="connsiteY293" fmla="*/ 248812 h 884424"/>
                <a:gd name="connsiteX294" fmla="*/ 713102 w 1091136"/>
                <a:gd name="connsiteY294" fmla="*/ 220132 h 884424"/>
                <a:gd name="connsiteX295" fmla="*/ 718784 w 1091136"/>
                <a:gd name="connsiteY295" fmla="*/ 348488 h 884424"/>
                <a:gd name="connsiteX296" fmla="*/ 729931 w 1091136"/>
                <a:gd name="connsiteY296" fmla="*/ 342428 h 884424"/>
                <a:gd name="connsiteX297" fmla="*/ 741295 w 1091136"/>
                <a:gd name="connsiteY297" fmla="*/ 340696 h 884424"/>
                <a:gd name="connsiteX298" fmla="*/ 743784 w 1091136"/>
                <a:gd name="connsiteY298" fmla="*/ 335285 h 884424"/>
                <a:gd name="connsiteX299" fmla="*/ 750116 w 1091136"/>
                <a:gd name="connsiteY299" fmla="*/ 331497 h 884424"/>
                <a:gd name="connsiteX300" fmla="*/ 752551 w 1091136"/>
                <a:gd name="connsiteY300" fmla="*/ 326086 h 884424"/>
                <a:gd name="connsiteX301" fmla="*/ 754499 w 1091136"/>
                <a:gd name="connsiteY301" fmla="*/ 316940 h 884424"/>
                <a:gd name="connsiteX302" fmla="*/ 756988 w 1091136"/>
                <a:gd name="connsiteY302" fmla="*/ 326735 h 884424"/>
                <a:gd name="connsiteX303" fmla="*/ 750981 w 1091136"/>
                <a:gd name="connsiteY303" fmla="*/ 344646 h 884424"/>
                <a:gd name="connsiteX304" fmla="*/ 750981 w 1091136"/>
                <a:gd name="connsiteY304" fmla="*/ 350707 h 884424"/>
                <a:gd name="connsiteX305" fmla="*/ 759694 w 1091136"/>
                <a:gd name="connsiteY305" fmla="*/ 339073 h 884424"/>
                <a:gd name="connsiteX306" fmla="*/ 762778 w 1091136"/>
                <a:gd name="connsiteY306" fmla="*/ 371540 h 884424"/>
                <a:gd name="connsiteX307" fmla="*/ 708665 w 1091136"/>
                <a:gd name="connsiteY307" fmla="*/ 371540 h 884424"/>
                <a:gd name="connsiteX308" fmla="*/ 707420 w 1091136"/>
                <a:gd name="connsiteY308" fmla="*/ 366833 h 884424"/>
                <a:gd name="connsiteX309" fmla="*/ 713752 w 1091136"/>
                <a:gd name="connsiteY309" fmla="*/ 361800 h 884424"/>
                <a:gd name="connsiteX310" fmla="*/ 714996 w 1091136"/>
                <a:gd name="connsiteY310" fmla="*/ 358770 h 884424"/>
                <a:gd name="connsiteX311" fmla="*/ 717756 w 1091136"/>
                <a:gd name="connsiteY311" fmla="*/ 356713 h 884424"/>
                <a:gd name="connsiteX312" fmla="*/ 725115 w 1091136"/>
                <a:gd name="connsiteY312" fmla="*/ 355956 h 884424"/>
                <a:gd name="connsiteX313" fmla="*/ 725873 w 1091136"/>
                <a:gd name="connsiteY313" fmla="*/ 352709 h 884424"/>
                <a:gd name="connsiteX314" fmla="*/ 644324 w 1091136"/>
                <a:gd name="connsiteY314" fmla="*/ 305901 h 884424"/>
                <a:gd name="connsiteX315" fmla="*/ 649736 w 1091136"/>
                <a:gd name="connsiteY315" fmla="*/ 304603 h 884424"/>
                <a:gd name="connsiteX316" fmla="*/ 649736 w 1091136"/>
                <a:gd name="connsiteY316" fmla="*/ 303304 h 884424"/>
                <a:gd name="connsiteX317" fmla="*/ 644324 w 1091136"/>
                <a:gd name="connsiteY317" fmla="*/ 299570 h 884424"/>
                <a:gd name="connsiteX318" fmla="*/ 646218 w 1091136"/>
                <a:gd name="connsiteY318" fmla="*/ 287882 h 884424"/>
                <a:gd name="connsiteX319" fmla="*/ 652874 w 1091136"/>
                <a:gd name="connsiteY319" fmla="*/ 281226 h 884424"/>
                <a:gd name="connsiteX320" fmla="*/ 664400 w 1091136"/>
                <a:gd name="connsiteY320" fmla="*/ 296215 h 884424"/>
                <a:gd name="connsiteX321" fmla="*/ 662074 w 1091136"/>
                <a:gd name="connsiteY321" fmla="*/ 303412 h 884424"/>
                <a:gd name="connsiteX322" fmla="*/ 656013 w 1091136"/>
                <a:gd name="connsiteY322" fmla="*/ 299083 h 884424"/>
                <a:gd name="connsiteX323" fmla="*/ 651413 w 1091136"/>
                <a:gd name="connsiteY323" fmla="*/ 300328 h 884424"/>
                <a:gd name="connsiteX324" fmla="*/ 653686 w 1091136"/>
                <a:gd name="connsiteY324" fmla="*/ 304603 h 884424"/>
                <a:gd name="connsiteX325" fmla="*/ 655959 w 1091136"/>
                <a:gd name="connsiteY325" fmla="*/ 304603 h 884424"/>
                <a:gd name="connsiteX326" fmla="*/ 653415 w 1091136"/>
                <a:gd name="connsiteY326" fmla="*/ 310934 h 884424"/>
                <a:gd name="connsiteX327" fmla="*/ 651684 w 1091136"/>
                <a:gd name="connsiteY327" fmla="*/ 308391 h 884424"/>
                <a:gd name="connsiteX328" fmla="*/ 668080 w 1091136"/>
                <a:gd name="connsiteY328" fmla="*/ 511910 h 884424"/>
                <a:gd name="connsiteX329" fmla="*/ 654660 w 1091136"/>
                <a:gd name="connsiteY329" fmla="*/ 508122 h 884424"/>
                <a:gd name="connsiteX330" fmla="*/ 650656 w 1091136"/>
                <a:gd name="connsiteY330" fmla="*/ 509583 h 884424"/>
                <a:gd name="connsiteX331" fmla="*/ 643080 w 1091136"/>
                <a:gd name="connsiteY331" fmla="*/ 503793 h 884424"/>
                <a:gd name="connsiteX332" fmla="*/ 635937 w 1091136"/>
                <a:gd name="connsiteY332" fmla="*/ 501250 h 884424"/>
                <a:gd name="connsiteX333" fmla="*/ 646164 w 1091136"/>
                <a:gd name="connsiteY333" fmla="*/ 493241 h 884424"/>
                <a:gd name="connsiteX334" fmla="*/ 656987 w 1091136"/>
                <a:gd name="connsiteY334" fmla="*/ 501033 h 884424"/>
                <a:gd name="connsiteX335" fmla="*/ 665429 w 1091136"/>
                <a:gd name="connsiteY335" fmla="*/ 505470 h 884424"/>
                <a:gd name="connsiteX336" fmla="*/ 669595 w 1091136"/>
                <a:gd name="connsiteY336" fmla="*/ 509637 h 884424"/>
                <a:gd name="connsiteX337" fmla="*/ 661262 w 1091136"/>
                <a:gd name="connsiteY337" fmla="*/ 272622 h 884424"/>
                <a:gd name="connsiteX338" fmla="*/ 705148 w 1091136"/>
                <a:gd name="connsiteY338" fmla="*/ 228736 h 884424"/>
                <a:gd name="connsiteX339" fmla="*/ 732204 w 1091136"/>
                <a:gd name="connsiteY339" fmla="*/ 265208 h 884424"/>
                <a:gd name="connsiteX340" fmla="*/ 726793 w 1091136"/>
                <a:gd name="connsiteY340" fmla="*/ 266723 h 884424"/>
                <a:gd name="connsiteX341" fmla="*/ 727063 w 1091136"/>
                <a:gd name="connsiteY341" fmla="*/ 276518 h 884424"/>
                <a:gd name="connsiteX342" fmla="*/ 743297 w 1091136"/>
                <a:gd name="connsiteY342" fmla="*/ 286908 h 884424"/>
                <a:gd name="connsiteX343" fmla="*/ 753579 w 1091136"/>
                <a:gd name="connsiteY343" fmla="*/ 314614 h 884424"/>
                <a:gd name="connsiteX344" fmla="*/ 750711 w 1091136"/>
                <a:gd name="connsiteY344" fmla="*/ 318834 h 884424"/>
                <a:gd name="connsiteX345" fmla="*/ 744758 w 1091136"/>
                <a:gd name="connsiteY345" fmla="*/ 322622 h 884424"/>
                <a:gd name="connsiteX346" fmla="*/ 743297 w 1091136"/>
                <a:gd name="connsiteY346" fmla="*/ 331713 h 884424"/>
                <a:gd name="connsiteX347" fmla="*/ 739239 w 1091136"/>
                <a:gd name="connsiteY347" fmla="*/ 333986 h 884424"/>
                <a:gd name="connsiteX348" fmla="*/ 735830 w 1091136"/>
                <a:gd name="connsiteY348" fmla="*/ 337990 h 884424"/>
                <a:gd name="connsiteX349" fmla="*/ 732421 w 1091136"/>
                <a:gd name="connsiteY349" fmla="*/ 336746 h 884424"/>
                <a:gd name="connsiteX350" fmla="*/ 726360 w 1091136"/>
                <a:gd name="connsiteY350" fmla="*/ 336746 h 884424"/>
                <a:gd name="connsiteX351" fmla="*/ 729877 w 1091136"/>
                <a:gd name="connsiteY351" fmla="*/ 331984 h 884424"/>
                <a:gd name="connsiteX352" fmla="*/ 732421 w 1091136"/>
                <a:gd name="connsiteY352" fmla="*/ 319592 h 884424"/>
                <a:gd name="connsiteX353" fmla="*/ 736425 w 1091136"/>
                <a:gd name="connsiteY353" fmla="*/ 317103 h 884424"/>
                <a:gd name="connsiteX354" fmla="*/ 725115 w 1091136"/>
                <a:gd name="connsiteY354" fmla="*/ 305468 h 884424"/>
                <a:gd name="connsiteX355" fmla="*/ 716295 w 1091136"/>
                <a:gd name="connsiteY355" fmla="*/ 308445 h 884424"/>
                <a:gd name="connsiteX356" fmla="*/ 714293 w 1091136"/>
                <a:gd name="connsiteY356" fmla="*/ 316724 h 884424"/>
                <a:gd name="connsiteX357" fmla="*/ 708881 w 1091136"/>
                <a:gd name="connsiteY357" fmla="*/ 322730 h 884424"/>
                <a:gd name="connsiteX358" fmla="*/ 703091 w 1091136"/>
                <a:gd name="connsiteY358" fmla="*/ 317969 h 884424"/>
                <a:gd name="connsiteX359" fmla="*/ 701035 w 1091136"/>
                <a:gd name="connsiteY359" fmla="*/ 312882 h 884424"/>
                <a:gd name="connsiteX360" fmla="*/ 704336 w 1091136"/>
                <a:gd name="connsiteY360" fmla="*/ 310826 h 884424"/>
                <a:gd name="connsiteX361" fmla="*/ 706176 w 1091136"/>
                <a:gd name="connsiteY361" fmla="*/ 314181 h 884424"/>
                <a:gd name="connsiteX362" fmla="*/ 708881 w 1091136"/>
                <a:gd name="connsiteY362" fmla="*/ 313152 h 884424"/>
                <a:gd name="connsiteX363" fmla="*/ 707691 w 1091136"/>
                <a:gd name="connsiteY363" fmla="*/ 307741 h 884424"/>
                <a:gd name="connsiteX364" fmla="*/ 703849 w 1091136"/>
                <a:gd name="connsiteY364" fmla="*/ 307741 h 884424"/>
                <a:gd name="connsiteX365" fmla="*/ 703578 w 1091136"/>
                <a:gd name="connsiteY365" fmla="*/ 310014 h 884424"/>
                <a:gd name="connsiteX366" fmla="*/ 701035 w 1091136"/>
                <a:gd name="connsiteY366" fmla="*/ 310501 h 884424"/>
                <a:gd name="connsiteX367" fmla="*/ 687236 w 1091136"/>
                <a:gd name="connsiteY367" fmla="*/ 294321 h 884424"/>
                <a:gd name="connsiteX368" fmla="*/ 682582 w 1091136"/>
                <a:gd name="connsiteY368" fmla="*/ 290804 h 884424"/>
                <a:gd name="connsiteX369" fmla="*/ 684368 w 1091136"/>
                <a:gd name="connsiteY369" fmla="*/ 288856 h 884424"/>
                <a:gd name="connsiteX370" fmla="*/ 688481 w 1091136"/>
                <a:gd name="connsiteY370" fmla="*/ 287449 h 884424"/>
                <a:gd name="connsiteX371" fmla="*/ 684693 w 1091136"/>
                <a:gd name="connsiteY371" fmla="*/ 285934 h 884424"/>
                <a:gd name="connsiteX372" fmla="*/ 679282 w 1091136"/>
                <a:gd name="connsiteY372" fmla="*/ 287016 h 884424"/>
                <a:gd name="connsiteX373" fmla="*/ 682041 w 1091136"/>
                <a:gd name="connsiteY373" fmla="*/ 290479 h 884424"/>
                <a:gd name="connsiteX374" fmla="*/ 675115 w 1091136"/>
                <a:gd name="connsiteY374" fmla="*/ 290479 h 884424"/>
                <a:gd name="connsiteX375" fmla="*/ 661262 w 1091136"/>
                <a:gd name="connsiteY375" fmla="*/ 272622 h 884424"/>
                <a:gd name="connsiteX376" fmla="*/ 683611 w 1091136"/>
                <a:gd name="connsiteY376" fmla="*/ 506120 h 884424"/>
                <a:gd name="connsiteX377" fmla="*/ 677658 w 1091136"/>
                <a:gd name="connsiteY377" fmla="*/ 500167 h 884424"/>
                <a:gd name="connsiteX378" fmla="*/ 682204 w 1091136"/>
                <a:gd name="connsiteY378" fmla="*/ 494269 h 884424"/>
                <a:gd name="connsiteX379" fmla="*/ 687940 w 1091136"/>
                <a:gd name="connsiteY379" fmla="*/ 482581 h 884424"/>
                <a:gd name="connsiteX380" fmla="*/ 685721 w 1091136"/>
                <a:gd name="connsiteY380" fmla="*/ 479334 h 884424"/>
                <a:gd name="connsiteX381" fmla="*/ 689509 w 1091136"/>
                <a:gd name="connsiteY381" fmla="*/ 470676 h 884424"/>
                <a:gd name="connsiteX382" fmla="*/ 689076 w 1091136"/>
                <a:gd name="connsiteY382" fmla="*/ 462883 h 884424"/>
                <a:gd name="connsiteX383" fmla="*/ 686803 w 1091136"/>
                <a:gd name="connsiteY383" fmla="*/ 454821 h 884424"/>
                <a:gd name="connsiteX384" fmla="*/ 681392 w 1091136"/>
                <a:gd name="connsiteY384" fmla="*/ 452927 h 884424"/>
                <a:gd name="connsiteX385" fmla="*/ 679390 w 1091136"/>
                <a:gd name="connsiteY385" fmla="*/ 457472 h 884424"/>
                <a:gd name="connsiteX386" fmla="*/ 676143 w 1091136"/>
                <a:gd name="connsiteY386" fmla="*/ 456606 h 884424"/>
                <a:gd name="connsiteX387" fmla="*/ 689130 w 1091136"/>
                <a:gd name="connsiteY387" fmla="*/ 433933 h 884424"/>
                <a:gd name="connsiteX388" fmla="*/ 694541 w 1091136"/>
                <a:gd name="connsiteY388" fmla="*/ 431552 h 884424"/>
                <a:gd name="connsiteX389" fmla="*/ 697680 w 1091136"/>
                <a:gd name="connsiteY389" fmla="*/ 427331 h 884424"/>
                <a:gd name="connsiteX390" fmla="*/ 699195 w 1091136"/>
                <a:gd name="connsiteY390" fmla="*/ 429063 h 884424"/>
                <a:gd name="connsiteX391" fmla="*/ 702983 w 1091136"/>
                <a:gd name="connsiteY391" fmla="*/ 424517 h 884424"/>
                <a:gd name="connsiteX392" fmla="*/ 699953 w 1091136"/>
                <a:gd name="connsiteY392" fmla="*/ 420729 h 884424"/>
                <a:gd name="connsiteX393" fmla="*/ 702713 w 1091136"/>
                <a:gd name="connsiteY393" fmla="*/ 419972 h 884424"/>
                <a:gd name="connsiteX394" fmla="*/ 707799 w 1091136"/>
                <a:gd name="connsiteY394" fmla="*/ 422028 h 884424"/>
                <a:gd name="connsiteX395" fmla="*/ 717377 w 1091136"/>
                <a:gd name="connsiteY395" fmla="*/ 422028 h 884424"/>
                <a:gd name="connsiteX396" fmla="*/ 723167 w 1091136"/>
                <a:gd name="connsiteY396" fmla="*/ 418998 h 884424"/>
                <a:gd name="connsiteX397" fmla="*/ 738319 w 1091136"/>
                <a:gd name="connsiteY397" fmla="*/ 414993 h 884424"/>
                <a:gd name="connsiteX398" fmla="*/ 735451 w 1091136"/>
                <a:gd name="connsiteY398" fmla="*/ 409961 h 884424"/>
                <a:gd name="connsiteX399" fmla="*/ 734477 w 1091136"/>
                <a:gd name="connsiteY399" fmla="*/ 403846 h 884424"/>
                <a:gd name="connsiteX400" fmla="*/ 742594 w 1091136"/>
                <a:gd name="connsiteY400" fmla="*/ 407417 h 884424"/>
                <a:gd name="connsiteX401" fmla="*/ 745624 w 1091136"/>
                <a:gd name="connsiteY401" fmla="*/ 405632 h 884424"/>
                <a:gd name="connsiteX402" fmla="*/ 744109 w 1091136"/>
                <a:gd name="connsiteY402" fmla="*/ 399355 h 884424"/>
                <a:gd name="connsiteX403" fmla="*/ 734315 w 1091136"/>
                <a:gd name="connsiteY403" fmla="*/ 403305 h 884424"/>
                <a:gd name="connsiteX404" fmla="*/ 723492 w 1091136"/>
                <a:gd name="connsiteY404" fmla="*/ 401032 h 884424"/>
                <a:gd name="connsiteX405" fmla="*/ 715159 w 1091136"/>
                <a:gd name="connsiteY405" fmla="*/ 383987 h 884424"/>
                <a:gd name="connsiteX406" fmla="*/ 762616 w 1091136"/>
                <a:gd name="connsiteY406" fmla="*/ 383987 h 884424"/>
                <a:gd name="connsiteX407" fmla="*/ 702713 w 1091136"/>
                <a:gd name="connsiteY407" fmla="*/ 525113 h 884424"/>
                <a:gd name="connsiteX408" fmla="*/ 696219 w 1091136"/>
                <a:gd name="connsiteY408" fmla="*/ 518566 h 884424"/>
                <a:gd name="connsiteX409" fmla="*/ 699033 w 1091136"/>
                <a:gd name="connsiteY409" fmla="*/ 509854 h 884424"/>
                <a:gd name="connsiteX410" fmla="*/ 693946 w 1091136"/>
                <a:gd name="connsiteY410" fmla="*/ 490643 h 884424"/>
                <a:gd name="connsiteX411" fmla="*/ 691998 w 1091136"/>
                <a:gd name="connsiteY411" fmla="*/ 627171 h 884424"/>
                <a:gd name="connsiteX412" fmla="*/ 697842 w 1091136"/>
                <a:gd name="connsiteY412" fmla="*/ 614617 h 884424"/>
                <a:gd name="connsiteX413" fmla="*/ 695570 w 1091136"/>
                <a:gd name="connsiteY413" fmla="*/ 609205 h 884424"/>
                <a:gd name="connsiteX414" fmla="*/ 704174 w 1091136"/>
                <a:gd name="connsiteY414" fmla="*/ 601629 h 884424"/>
                <a:gd name="connsiteX415" fmla="*/ 704174 w 1091136"/>
                <a:gd name="connsiteY415" fmla="*/ 597084 h 884424"/>
                <a:gd name="connsiteX416" fmla="*/ 696814 w 1091136"/>
                <a:gd name="connsiteY416" fmla="*/ 592484 h 884424"/>
                <a:gd name="connsiteX417" fmla="*/ 702875 w 1091136"/>
                <a:gd name="connsiteY417" fmla="*/ 580417 h 884424"/>
                <a:gd name="connsiteX418" fmla="*/ 711966 w 1091136"/>
                <a:gd name="connsiteY418" fmla="*/ 568512 h 884424"/>
                <a:gd name="connsiteX419" fmla="*/ 702875 w 1091136"/>
                <a:gd name="connsiteY419" fmla="*/ 558718 h 884424"/>
                <a:gd name="connsiteX420" fmla="*/ 696057 w 1091136"/>
                <a:gd name="connsiteY420" fmla="*/ 558718 h 884424"/>
                <a:gd name="connsiteX421" fmla="*/ 691836 w 1091136"/>
                <a:gd name="connsiteY421" fmla="*/ 551845 h 884424"/>
                <a:gd name="connsiteX422" fmla="*/ 702658 w 1091136"/>
                <a:gd name="connsiteY422" fmla="*/ 542484 h 884424"/>
                <a:gd name="connsiteX423" fmla="*/ 746544 w 1091136"/>
                <a:gd name="connsiteY423" fmla="*/ 586369 h 884424"/>
                <a:gd name="connsiteX424" fmla="*/ 691998 w 1091136"/>
                <a:gd name="connsiteY424" fmla="*/ 627225 h 884424"/>
                <a:gd name="connsiteX425" fmla="*/ 746761 w 1091136"/>
                <a:gd name="connsiteY425" fmla="*/ 569270 h 884424"/>
                <a:gd name="connsiteX426" fmla="*/ 751631 w 1091136"/>
                <a:gd name="connsiteY426" fmla="*/ 563858 h 884424"/>
                <a:gd name="connsiteX427" fmla="*/ 747031 w 1091136"/>
                <a:gd name="connsiteY427" fmla="*/ 539832 h 884424"/>
                <a:gd name="connsiteX428" fmla="*/ 743893 w 1091136"/>
                <a:gd name="connsiteY428" fmla="*/ 538588 h 884424"/>
                <a:gd name="connsiteX429" fmla="*/ 745841 w 1091136"/>
                <a:gd name="connsiteY429" fmla="*/ 534529 h 884424"/>
                <a:gd name="connsiteX430" fmla="*/ 735451 w 1091136"/>
                <a:gd name="connsiteY430" fmla="*/ 531282 h 884424"/>
                <a:gd name="connsiteX431" fmla="*/ 733449 w 1091136"/>
                <a:gd name="connsiteY431" fmla="*/ 539832 h 884424"/>
                <a:gd name="connsiteX432" fmla="*/ 732421 w 1091136"/>
                <a:gd name="connsiteY432" fmla="*/ 550655 h 884424"/>
                <a:gd name="connsiteX433" fmla="*/ 730256 w 1091136"/>
                <a:gd name="connsiteY433" fmla="*/ 552657 h 884424"/>
                <a:gd name="connsiteX434" fmla="*/ 711316 w 1091136"/>
                <a:gd name="connsiteY434" fmla="*/ 533717 h 884424"/>
                <a:gd name="connsiteX435" fmla="*/ 774845 w 1091136"/>
                <a:gd name="connsiteY435" fmla="*/ 383987 h 884424"/>
                <a:gd name="connsiteX436" fmla="*/ 836913 w 1091136"/>
                <a:gd name="connsiteY436" fmla="*/ 383987 h 884424"/>
                <a:gd name="connsiteX437" fmla="*/ 755202 w 1091136"/>
                <a:gd name="connsiteY437" fmla="*/ 577603 h 884424"/>
                <a:gd name="connsiteX438" fmla="*/ 763860 w 1091136"/>
                <a:gd name="connsiteY438" fmla="*/ 586315 h 884424"/>
                <a:gd name="connsiteX439" fmla="*/ 849197 w 1091136"/>
                <a:gd name="connsiteY439" fmla="*/ 384041 h 884424"/>
                <a:gd name="connsiteX440" fmla="*/ 911210 w 1091136"/>
                <a:gd name="connsiteY440" fmla="*/ 384041 h 884424"/>
                <a:gd name="connsiteX441" fmla="*/ 807746 w 1091136"/>
                <a:gd name="connsiteY441" fmla="*/ 630201 h 884424"/>
                <a:gd name="connsiteX442" fmla="*/ 390480 w 1091136"/>
                <a:gd name="connsiteY442" fmla="*/ 526196 h 884424"/>
                <a:gd name="connsiteX443" fmla="*/ 377601 w 1091136"/>
                <a:gd name="connsiteY443" fmla="*/ 511693 h 884424"/>
                <a:gd name="connsiteX444" fmla="*/ 379495 w 1091136"/>
                <a:gd name="connsiteY444" fmla="*/ 496001 h 884424"/>
                <a:gd name="connsiteX445" fmla="*/ 372947 w 1091136"/>
                <a:gd name="connsiteY445" fmla="*/ 480957 h 884424"/>
                <a:gd name="connsiteX446" fmla="*/ 371324 w 1091136"/>
                <a:gd name="connsiteY446" fmla="*/ 457418 h 884424"/>
                <a:gd name="connsiteX447" fmla="*/ 363965 w 1091136"/>
                <a:gd name="connsiteY447" fmla="*/ 443132 h 884424"/>
                <a:gd name="connsiteX448" fmla="*/ 365480 w 1091136"/>
                <a:gd name="connsiteY448" fmla="*/ 434258 h 884424"/>
                <a:gd name="connsiteX449" fmla="*/ 356605 w 1091136"/>
                <a:gd name="connsiteY449" fmla="*/ 417212 h 884424"/>
                <a:gd name="connsiteX450" fmla="*/ 348867 w 1091136"/>
                <a:gd name="connsiteY450" fmla="*/ 413316 h 884424"/>
                <a:gd name="connsiteX451" fmla="*/ 352006 w 1091136"/>
                <a:gd name="connsiteY451" fmla="*/ 404279 h 884424"/>
                <a:gd name="connsiteX452" fmla="*/ 348813 w 1091136"/>
                <a:gd name="connsiteY452" fmla="*/ 397136 h 884424"/>
                <a:gd name="connsiteX453" fmla="*/ 352006 w 1091136"/>
                <a:gd name="connsiteY453" fmla="*/ 388965 h 884424"/>
                <a:gd name="connsiteX454" fmla="*/ 360501 w 1091136"/>
                <a:gd name="connsiteY454" fmla="*/ 388965 h 884424"/>
                <a:gd name="connsiteX455" fmla="*/ 363478 w 1091136"/>
                <a:gd name="connsiteY455" fmla="*/ 384041 h 884424"/>
                <a:gd name="connsiteX456" fmla="*/ 377980 w 1091136"/>
                <a:gd name="connsiteY456" fmla="*/ 384041 h 884424"/>
                <a:gd name="connsiteX457" fmla="*/ 380199 w 1091136"/>
                <a:gd name="connsiteY457" fmla="*/ 388316 h 884424"/>
                <a:gd name="connsiteX458" fmla="*/ 377493 w 1091136"/>
                <a:gd name="connsiteY458" fmla="*/ 403305 h 884424"/>
                <a:gd name="connsiteX459" fmla="*/ 375761 w 1091136"/>
                <a:gd name="connsiteY459" fmla="*/ 405848 h 884424"/>
                <a:gd name="connsiteX460" fmla="*/ 381173 w 1091136"/>
                <a:gd name="connsiteY460" fmla="*/ 417699 h 884424"/>
                <a:gd name="connsiteX461" fmla="*/ 377601 w 1091136"/>
                <a:gd name="connsiteY461" fmla="*/ 419647 h 884424"/>
                <a:gd name="connsiteX462" fmla="*/ 375112 w 1091136"/>
                <a:gd name="connsiteY462" fmla="*/ 416508 h 884424"/>
                <a:gd name="connsiteX463" fmla="*/ 374030 w 1091136"/>
                <a:gd name="connsiteY463" fmla="*/ 417699 h 884424"/>
                <a:gd name="connsiteX464" fmla="*/ 376519 w 1091136"/>
                <a:gd name="connsiteY464" fmla="*/ 424734 h 884424"/>
                <a:gd name="connsiteX465" fmla="*/ 380794 w 1091136"/>
                <a:gd name="connsiteY465" fmla="*/ 432959 h 884424"/>
                <a:gd name="connsiteX466" fmla="*/ 382796 w 1091136"/>
                <a:gd name="connsiteY466" fmla="*/ 432959 h 884424"/>
                <a:gd name="connsiteX467" fmla="*/ 384203 w 1091136"/>
                <a:gd name="connsiteY467" fmla="*/ 424950 h 884424"/>
                <a:gd name="connsiteX468" fmla="*/ 382147 w 1091136"/>
                <a:gd name="connsiteY468" fmla="*/ 422244 h 884424"/>
                <a:gd name="connsiteX469" fmla="*/ 382147 w 1091136"/>
                <a:gd name="connsiteY469" fmla="*/ 417266 h 884424"/>
                <a:gd name="connsiteX470" fmla="*/ 381497 w 1091136"/>
                <a:gd name="connsiteY470" fmla="*/ 406985 h 884424"/>
                <a:gd name="connsiteX471" fmla="*/ 384203 w 1091136"/>
                <a:gd name="connsiteY471" fmla="*/ 388911 h 884424"/>
                <a:gd name="connsiteX472" fmla="*/ 381281 w 1091136"/>
                <a:gd name="connsiteY472" fmla="*/ 384041 h 884424"/>
                <a:gd name="connsiteX473" fmla="*/ 391670 w 1091136"/>
                <a:gd name="connsiteY473" fmla="*/ 384041 h 884424"/>
                <a:gd name="connsiteX474" fmla="*/ 434366 w 1091136"/>
                <a:gd name="connsiteY474" fmla="*/ 482364 h 884424"/>
                <a:gd name="connsiteX475" fmla="*/ 349354 w 1091136"/>
                <a:gd name="connsiteY475" fmla="*/ 404928 h 884424"/>
                <a:gd name="connsiteX476" fmla="*/ 343510 w 1091136"/>
                <a:gd name="connsiteY476" fmla="*/ 414127 h 884424"/>
                <a:gd name="connsiteX477" fmla="*/ 333445 w 1091136"/>
                <a:gd name="connsiteY477" fmla="*/ 414127 h 884424"/>
                <a:gd name="connsiteX478" fmla="*/ 332633 w 1091136"/>
                <a:gd name="connsiteY478" fmla="*/ 413532 h 884424"/>
                <a:gd name="connsiteX479" fmla="*/ 329495 w 1091136"/>
                <a:gd name="connsiteY479" fmla="*/ 384041 h 884424"/>
                <a:gd name="connsiteX480" fmla="*/ 348164 w 1091136"/>
                <a:gd name="connsiteY480" fmla="*/ 384041 h 884424"/>
                <a:gd name="connsiteX481" fmla="*/ 343672 w 1091136"/>
                <a:gd name="connsiteY481" fmla="*/ 398976 h 884424"/>
                <a:gd name="connsiteX482" fmla="*/ 369755 w 1091136"/>
                <a:gd name="connsiteY482" fmla="*/ 362341 h 884424"/>
                <a:gd name="connsiteX483" fmla="*/ 370891 w 1091136"/>
                <a:gd name="connsiteY483" fmla="*/ 350003 h 884424"/>
                <a:gd name="connsiteX484" fmla="*/ 378250 w 1091136"/>
                <a:gd name="connsiteY484" fmla="*/ 345729 h 884424"/>
                <a:gd name="connsiteX485" fmla="*/ 391400 w 1091136"/>
                <a:gd name="connsiteY485" fmla="*/ 348055 h 884424"/>
                <a:gd name="connsiteX486" fmla="*/ 393402 w 1091136"/>
                <a:gd name="connsiteY486" fmla="*/ 350436 h 884424"/>
                <a:gd name="connsiteX487" fmla="*/ 391400 w 1091136"/>
                <a:gd name="connsiteY487" fmla="*/ 371757 h 884424"/>
                <a:gd name="connsiteX488" fmla="*/ 376519 w 1091136"/>
                <a:gd name="connsiteY488" fmla="*/ 371757 h 884424"/>
                <a:gd name="connsiteX489" fmla="*/ 432905 w 1091136"/>
                <a:gd name="connsiteY489" fmla="*/ 408716 h 884424"/>
                <a:gd name="connsiteX490" fmla="*/ 435989 w 1091136"/>
                <a:gd name="connsiteY490" fmla="*/ 407147 h 884424"/>
                <a:gd name="connsiteX491" fmla="*/ 443727 w 1091136"/>
                <a:gd name="connsiteY491" fmla="*/ 413262 h 884424"/>
                <a:gd name="connsiteX492" fmla="*/ 440210 w 1091136"/>
                <a:gd name="connsiteY492" fmla="*/ 416130 h 884424"/>
                <a:gd name="connsiteX493" fmla="*/ 449355 w 1091136"/>
                <a:gd name="connsiteY493" fmla="*/ 422190 h 884424"/>
                <a:gd name="connsiteX494" fmla="*/ 449139 w 1091136"/>
                <a:gd name="connsiteY494" fmla="*/ 415697 h 884424"/>
                <a:gd name="connsiteX495" fmla="*/ 454009 w 1091136"/>
                <a:gd name="connsiteY495" fmla="*/ 407634 h 884424"/>
                <a:gd name="connsiteX496" fmla="*/ 459095 w 1091136"/>
                <a:gd name="connsiteY496" fmla="*/ 413045 h 884424"/>
                <a:gd name="connsiteX497" fmla="*/ 464507 w 1091136"/>
                <a:gd name="connsiteY497" fmla="*/ 420513 h 884424"/>
                <a:gd name="connsiteX498" fmla="*/ 454550 w 1091136"/>
                <a:gd name="connsiteY498" fmla="*/ 422569 h 884424"/>
                <a:gd name="connsiteX499" fmla="*/ 458825 w 1091136"/>
                <a:gd name="connsiteY499" fmla="*/ 431119 h 884424"/>
                <a:gd name="connsiteX500" fmla="*/ 465373 w 1091136"/>
                <a:gd name="connsiteY500" fmla="*/ 427656 h 884424"/>
                <a:gd name="connsiteX501" fmla="*/ 464723 w 1091136"/>
                <a:gd name="connsiteY501" fmla="*/ 424950 h 884424"/>
                <a:gd name="connsiteX502" fmla="*/ 469593 w 1091136"/>
                <a:gd name="connsiteY502" fmla="*/ 421649 h 884424"/>
                <a:gd name="connsiteX503" fmla="*/ 472461 w 1091136"/>
                <a:gd name="connsiteY503" fmla="*/ 408121 h 884424"/>
                <a:gd name="connsiteX504" fmla="*/ 486693 w 1091136"/>
                <a:gd name="connsiteY504" fmla="*/ 429766 h 884424"/>
                <a:gd name="connsiteX505" fmla="*/ 442861 w 1091136"/>
                <a:gd name="connsiteY505" fmla="*/ 473598 h 884424"/>
                <a:gd name="connsiteX506" fmla="*/ 404441 w 1091136"/>
                <a:gd name="connsiteY506" fmla="*/ 391238 h 884424"/>
                <a:gd name="connsiteX507" fmla="*/ 413424 w 1091136"/>
                <a:gd name="connsiteY507" fmla="*/ 400816 h 884424"/>
                <a:gd name="connsiteX508" fmla="*/ 421866 w 1091136"/>
                <a:gd name="connsiteY508" fmla="*/ 400816 h 884424"/>
                <a:gd name="connsiteX509" fmla="*/ 387774 w 1091136"/>
                <a:gd name="connsiteY509" fmla="*/ 227654 h 884424"/>
                <a:gd name="connsiteX510" fmla="*/ 431606 w 1091136"/>
                <a:gd name="connsiteY510" fmla="*/ 271540 h 884424"/>
                <a:gd name="connsiteX511" fmla="*/ 408337 w 1091136"/>
                <a:gd name="connsiteY511" fmla="*/ 305035 h 884424"/>
                <a:gd name="connsiteX512" fmla="*/ 405307 w 1091136"/>
                <a:gd name="connsiteY512" fmla="*/ 305035 h 884424"/>
                <a:gd name="connsiteX513" fmla="*/ 399138 w 1091136"/>
                <a:gd name="connsiteY513" fmla="*/ 306929 h 884424"/>
                <a:gd name="connsiteX514" fmla="*/ 396974 w 1091136"/>
                <a:gd name="connsiteY514" fmla="*/ 306929 h 884424"/>
                <a:gd name="connsiteX515" fmla="*/ 390426 w 1091136"/>
                <a:gd name="connsiteY515" fmla="*/ 313044 h 884424"/>
                <a:gd name="connsiteX516" fmla="*/ 398705 w 1091136"/>
                <a:gd name="connsiteY516" fmla="*/ 311313 h 884424"/>
                <a:gd name="connsiteX517" fmla="*/ 406173 w 1091136"/>
                <a:gd name="connsiteY517" fmla="*/ 309419 h 884424"/>
                <a:gd name="connsiteX518" fmla="*/ 404874 w 1091136"/>
                <a:gd name="connsiteY518" fmla="*/ 312287 h 884424"/>
                <a:gd name="connsiteX519" fmla="*/ 398326 w 1091136"/>
                <a:gd name="connsiteY519" fmla="*/ 316291 h 884424"/>
                <a:gd name="connsiteX520" fmla="*/ 395026 w 1091136"/>
                <a:gd name="connsiteY520" fmla="*/ 316291 h 884424"/>
                <a:gd name="connsiteX521" fmla="*/ 385393 w 1091136"/>
                <a:gd name="connsiteY521" fmla="*/ 323650 h 884424"/>
                <a:gd name="connsiteX522" fmla="*/ 376086 w 1091136"/>
                <a:gd name="connsiteY522" fmla="*/ 322893 h 884424"/>
                <a:gd name="connsiteX523" fmla="*/ 362612 w 1091136"/>
                <a:gd name="connsiteY523" fmla="*/ 348001 h 884424"/>
                <a:gd name="connsiteX524" fmla="*/ 365263 w 1091136"/>
                <a:gd name="connsiteY524" fmla="*/ 353034 h 884424"/>
                <a:gd name="connsiteX525" fmla="*/ 357958 w 1091136"/>
                <a:gd name="connsiteY525" fmla="*/ 361151 h 884424"/>
                <a:gd name="connsiteX526" fmla="*/ 356822 w 1091136"/>
                <a:gd name="connsiteY526" fmla="*/ 371973 h 884424"/>
                <a:gd name="connsiteX527" fmla="*/ 329332 w 1091136"/>
                <a:gd name="connsiteY527" fmla="*/ 371973 h 884424"/>
                <a:gd name="connsiteX528" fmla="*/ 387774 w 1091136"/>
                <a:gd name="connsiteY528" fmla="*/ 227654 h 884424"/>
                <a:gd name="connsiteX529" fmla="*/ 331118 w 1091136"/>
                <a:gd name="connsiteY529" fmla="*/ 558555 h 884424"/>
                <a:gd name="connsiteX530" fmla="*/ 345025 w 1091136"/>
                <a:gd name="connsiteY530" fmla="*/ 566726 h 884424"/>
                <a:gd name="connsiteX531" fmla="*/ 347893 w 1091136"/>
                <a:gd name="connsiteY531" fmla="*/ 568674 h 884424"/>
                <a:gd name="connsiteX532" fmla="*/ 337828 w 1091136"/>
                <a:gd name="connsiteY532" fmla="*/ 578740 h 884424"/>
                <a:gd name="connsiteX533" fmla="*/ 324191 w 1091136"/>
                <a:gd name="connsiteY533" fmla="*/ 563642 h 884424"/>
                <a:gd name="connsiteX534" fmla="*/ 317211 w 1091136"/>
                <a:gd name="connsiteY534" fmla="*/ 384041 h 884424"/>
                <a:gd name="connsiteX535" fmla="*/ 318618 w 1091136"/>
                <a:gd name="connsiteY535" fmla="*/ 401952 h 884424"/>
                <a:gd name="connsiteX536" fmla="*/ 311042 w 1091136"/>
                <a:gd name="connsiteY536" fmla="*/ 403684 h 884424"/>
                <a:gd name="connsiteX537" fmla="*/ 309473 w 1091136"/>
                <a:gd name="connsiteY537" fmla="*/ 411368 h 884424"/>
                <a:gd name="connsiteX538" fmla="*/ 293672 w 1091136"/>
                <a:gd name="connsiteY538" fmla="*/ 431498 h 884424"/>
                <a:gd name="connsiteX539" fmla="*/ 294050 w 1091136"/>
                <a:gd name="connsiteY539" fmla="*/ 459150 h 884424"/>
                <a:gd name="connsiteX540" fmla="*/ 277817 w 1091136"/>
                <a:gd name="connsiteY540" fmla="*/ 464561 h 884424"/>
                <a:gd name="connsiteX541" fmla="*/ 268942 w 1091136"/>
                <a:gd name="connsiteY541" fmla="*/ 464561 h 884424"/>
                <a:gd name="connsiteX542" fmla="*/ 255089 w 1091136"/>
                <a:gd name="connsiteY542" fmla="*/ 383987 h 884424"/>
                <a:gd name="connsiteX543" fmla="*/ 255955 w 1091136"/>
                <a:gd name="connsiteY543" fmla="*/ 464236 h 884424"/>
                <a:gd name="connsiteX544" fmla="*/ 252329 w 1091136"/>
                <a:gd name="connsiteY544" fmla="*/ 463533 h 884424"/>
                <a:gd name="connsiteX545" fmla="*/ 248920 w 1091136"/>
                <a:gd name="connsiteY545" fmla="*/ 459691 h 884424"/>
                <a:gd name="connsiteX546" fmla="*/ 231496 w 1091136"/>
                <a:gd name="connsiteY546" fmla="*/ 458176 h 884424"/>
                <a:gd name="connsiteX547" fmla="*/ 236907 w 1091136"/>
                <a:gd name="connsiteY547" fmla="*/ 465481 h 884424"/>
                <a:gd name="connsiteX548" fmla="*/ 220673 w 1091136"/>
                <a:gd name="connsiteY548" fmla="*/ 462450 h 884424"/>
                <a:gd name="connsiteX549" fmla="*/ 224894 w 1091136"/>
                <a:gd name="connsiteY549" fmla="*/ 458554 h 884424"/>
                <a:gd name="connsiteX550" fmla="*/ 220944 w 1091136"/>
                <a:gd name="connsiteY550" fmla="*/ 454658 h 884424"/>
                <a:gd name="connsiteX551" fmla="*/ 209309 w 1091136"/>
                <a:gd name="connsiteY551" fmla="*/ 459745 h 884424"/>
                <a:gd name="connsiteX552" fmla="*/ 205143 w 1091136"/>
                <a:gd name="connsiteY552" fmla="*/ 467429 h 884424"/>
                <a:gd name="connsiteX553" fmla="*/ 206766 w 1091136"/>
                <a:gd name="connsiteY553" fmla="*/ 485124 h 884424"/>
                <a:gd name="connsiteX554" fmla="*/ 220186 w 1091136"/>
                <a:gd name="connsiteY554" fmla="*/ 516942 h 884424"/>
                <a:gd name="connsiteX555" fmla="*/ 226626 w 1091136"/>
                <a:gd name="connsiteY555" fmla="*/ 527007 h 884424"/>
                <a:gd name="connsiteX556" fmla="*/ 230305 w 1091136"/>
                <a:gd name="connsiteY556" fmla="*/ 528360 h 884424"/>
                <a:gd name="connsiteX557" fmla="*/ 220186 w 1091136"/>
                <a:gd name="connsiteY557" fmla="*/ 509150 h 884424"/>
                <a:gd name="connsiteX558" fmla="*/ 217967 w 1091136"/>
                <a:gd name="connsiteY558" fmla="*/ 499356 h 884424"/>
                <a:gd name="connsiteX559" fmla="*/ 220240 w 1091136"/>
                <a:gd name="connsiteY559" fmla="*/ 496975 h 884424"/>
                <a:gd name="connsiteX560" fmla="*/ 218833 w 1091136"/>
                <a:gd name="connsiteY560" fmla="*/ 491563 h 884424"/>
                <a:gd name="connsiteX561" fmla="*/ 224948 w 1091136"/>
                <a:gd name="connsiteY561" fmla="*/ 492375 h 884424"/>
                <a:gd name="connsiteX562" fmla="*/ 234310 w 1091136"/>
                <a:gd name="connsiteY562" fmla="*/ 506553 h 884424"/>
                <a:gd name="connsiteX563" fmla="*/ 236637 w 1091136"/>
                <a:gd name="connsiteY563" fmla="*/ 507473 h 884424"/>
                <a:gd name="connsiteX564" fmla="*/ 236637 w 1091136"/>
                <a:gd name="connsiteY564" fmla="*/ 497137 h 884424"/>
                <a:gd name="connsiteX565" fmla="*/ 240424 w 1091136"/>
                <a:gd name="connsiteY565" fmla="*/ 499356 h 884424"/>
                <a:gd name="connsiteX566" fmla="*/ 241236 w 1091136"/>
                <a:gd name="connsiteY566" fmla="*/ 504767 h 884424"/>
                <a:gd name="connsiteX567" fmla="*/ 251085 w 1091136"/>
                <a:gd name="connsiteY567" fmla="*/ 507364 h 884424"/>
                <a:gd name="connsiteX568" fmla="*/ 255197 w 1091136"/>
                <a:gd name="connsiteY568" fmla="*/ 504442 h 884424"/>
                <a:gd name="connsiteX569" fmla="*/ 256604 w 1091136"/>
                <a:gd name="connsiteY569" fmla="*/ 505416 h 884424"/>
                <a:gd name="connsiteX570" fmla="*/ 256604 w 1091136"/>
                <a:gd name="connsiteY570" fmla="*/ 512938 h 884424"/>
                <a:gd name="connsiteX571" fmla="*/ 260933 w 1091136"/>
                <a:gd name="connsiteY571" fmla="*/ 518349 h 884424"/>
                <a:gd name="connsiteX572" fmla="*/ 266345 w 1091136"/>
                <a:gd name="connsiteY572" fmla="*/ 519540 h 884424"/>
                <a:gd name="connsiteX573" fmla="*/ 277817 w 1091136"/>
                <a:gd name="connsiteY573" fmla="*/ 538966 h 884424"/>
                <a:gd name="connsiteX574" fmla="*/ 284797 w 1091136"/>
                <a:gd name="connsiteY574" fmla="*/ 540914 h 884424"/>
                <a:gd name="connsiteX575" fmla="*/ 286962 w 1091136"/>
                <a:gd name="connsiteY575" fmla="*/ 531823 h 884424"/>
                <a:gd name="connsiteX576" fmla="*/ 329711 w 1091136"/>
                <a:gd name="connsiteY576" fmla="*/ 587019 h 884424"/>
                <a:gd name="connsiteX577" fmla="*/ 285879 w 1091136"/>
                <a:gd name="connsiteY577" fmla="*/ 630850 h 884424"/>
                <a:gd name="connsiteX578" fmla="*/ 180792 w 1091136"/>
                <a:gd name="connsiteY578" fmla="*/ 384041 h 884424"/>
                <a:gd name="connsiteX579" fmla="*/ 242860 w 1091136"/>
                <a:gd name="connsiteY579" fmla="*/ 384041 h 884424"/>
                <a:gd name="connsiteX580" fmla="*/ 255955 w 1091136"/>
                <a:gd name="connsiteY580" fmla="*/ 464236 h 884424"/>
                <a:gd name="connsiteX581" fmla="*/ 283011 w 1091136"/>
                <a:gd name="connsiteY581" fmla="*/ 122620 h 884424"/>
                <a:gd name="connsiteX582" fmla="*/ 326843 w 1091136"/>
                <a:gd name="connsiteY582" fmla="*/ 166452 h 884424"/>
                <a:gd name="connsiteX583" fmla="*/ 242751 w 1091136"/>
                <a:gd name="connsiteY583" fmla="*/ 371757 h 884424"/>
                <a:gd name="connsiteX584" fmla="*/ 180738 w 1091136"/>
                <a:gd name="connsiteY584" fmla="*/ 371757 h 884424"/>
                <a:gd name="connsiteX585" fmla="*/ 282741 w 1091136"/>
                <a:gd name="connsiteY585" fmla="*/ 122620 h 884424"/>
                <a:gd name="connsiteX586" fmla="*/ 732150 w 1091136"/>
                <a:gd name="connsiteY586" fmla="*/ 100001 h 884424"/>
                <a:gd name="connsiteX587" fmla="*/ 728416 w 1091136"/>
                <a:gd name="connsiteY587" fmla="*/ 93940 h 884424"/>
                <a:gd name="connsiteX588" fmla="*/ 720299 w 1091136"/>
                <a:gd name="connsiteY588" fmla="*/ 89882 h 884424"/>
                <a:gd name="connsiteX589" fmla="*/ 713968 w 1091136"/>
                <a:gd name="connsiteY589" fmla="*/ 94698 h 884424"/>
                <a:gd name="connsiteX590" fmla="*/ 722085 w 1091136"/>
                <a:gd name="connsiteY590" fmla="*/ 99027 h 884424"/>
                <a:gd name="connsiteX591" fmla="*/ 730797 w 1091136"/>
                <a:gd name="connsiteY591" fmla="*/ 105683 h 884424"/>
                <a:gd name="connsiteX592" fmla="*/ 694217 w 1091136"/>
                <a:gd name="connsiteY592" fmla="*/ 275057 h 884424"/>
                <a:gd name="connsiteX593" fmla="*/ 694217 w 1091136"/>
                <a:gd name="connsiteY593" fmla="*/ 279819 h 884424"/>
                <a:gd name="connsiteX594" fmla="*/ 705039 w 1091136"/>
                <a:gd name="connsiteY594" fmla="*/ 276626 h 884424"/>
                <a:gd name="connsiteX595" fmla="*/ 708340 w 1091136"/>
                <a:gd name="connsiteY595" fmla="*/ 270078 h 884424"/>
                <a:gd name="connsiteX596" fmla="*/ 700927 w 1091136"/>
                <a:gd name="connsiteY596" fmla="*/ 260338 h 884424"/>
                <a:gd name="connsiteX597" fmla="*/ 704877 w 1091136"/>
                <a:gd name="connsiteY597" fmla="*/ 254386 h 884424"/>
                <a:gd name="connsiteX598" fmla="*/ 714888 w 1091136"/>
                <a:gd name="connsiteY598" fmla="*/ 261529 h 884424"/>
                <a:gd name="connsiteX599" fmla="*/ 716728 w 1091136"/>
                <a:gd name="connsiteY599" fmla="*/ 260068 h 884424"/>
                <a:gd name="connsiteX600" fmla="*/ 714726 w 1091136"/>
                <a:gd name="connsiteY600" fmla="*/ 258661 h 884424"/>
                <a:gd name="connsiteX601" fmla="*/ 712453 w 1091136"/>
                <a:gd name="connsiteY601" fmla="*/ 254332 h 884424"/>
                <a:gd name="connsiteX602" fmla="*/ 716565 w 1091136"/>
                <a:gd name="connsiteY602" fmla="*/ 251951 h 884424"/>
                <a:gd name="connsiteX603" fmla="*/ 712561 w 1091136"/>
                <a:gd name="connsiteY603" fmla="*/ 246539 h 884424"/>
                <a:gd name="connsiteX604" fmla="*/ 703145 w 1091136"/>
                <a:gd name="connsiteY604" fmla="*/ 251301 h 884424"/>
                <a:gd name="connsiteX605" fmla="*/ 700007 w 1091136"/>
                <a:gd name="connsiteY605" fmla="*/ 257200 h 884424"/>
                <a:gd name="connsiteX606" fmla="*/ 698113 w 1091136"/>
                <a:gd name="connsiteY606" fmla="*/ 262340 h 884424"/>
                <a:gd name="connsiteX607" fmla="*/ 702280 w 1091136"/>
                <a:gd name="connsiteY607" fmla="*/ 269321 h 884424"/>
                <a:gd name="connsiteX608" fmla="*/ 700764 w 1091136"/>
                <a:gd name="connsiteY608" fmla="*/ 272568 h 884424"/>
                <a:gd name="connsiteX609" fmla="*/ 245619 w 1091136"/>
                <a:gd name="connsiteY609" fmla="*/ 553306 h 884424"/>
                <a:gd name="connsiteX610" fmla="*/ 246431 w 1091136"/>
                <a:gd name="connsiteY610" fmla="*/ 550492 h 884424"/>
                <a:gd name="connsiteX611" fmla="*/ 241020 w 1091136"/>
                <a:gd name="connsiteY611" fmla="*/ 538371 h 884424"/>
                <a:gd name="connsiteX612" fmla="*/ 234418 w 1091136"/>
                <a:gd name="connsiteY612" fmla="*/ 535936 h 884424"/>
                <a:gd name="connsiteX613" fmla="*/ 499301 w 1091136"/>
                <a:gd name="connsiteY613" fmla="*/ 320187 h 884424"/>
                <a:gd name="connsiteX614" fmla="*/ 517159 w 1091136"/>
                <a:gd name="connsiteY614" fmla="*/ 344267 h 884424"/>
                <a:gd name="connsiteX615" fmla="*/ 517159 w 1091136"/>
                <a:gd name="connsiteY615" fmla="*/ 339614 h 884424"/>
                <a:gd name="connsiteX616" fmla="*/ 509908 w 1091136"/>
                <a:gd name="connsiteY616" fmla="*/ 332363 h 884424"/>
                <a:gd name="connsiteX617" fmla="*/ 513750 w 1091136"/>
                <a:gd name="connsiteY617" fmla="*/ 325382 h 884424"/>
                <a:gd name="connsiteX618" fmla="*/ 516888 w 1091136"/>
                <a:gd name="connsiteY618" fmla="*/ 324516 h 884424"/>
                <a:gd name="connsiteX619" fmla="*/ 516347 w 1091136"/>
                <a:gd name="connsiteY619" fmla="*/ 296864 h 884424"/>
                <a:gd name="connsiteX620" fmla="*/ 515806 w 1091136"/>
                <a:gd name="connsiteY620" fmla="*/ 296864 h 884424"/>
                <a:gd name="connsiteX621" fmla="*/ 499301 w 1091136"/>
                <a:gd name="connsiteY621" fmla="*/ 320187 h 88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091136" h="884424">
                  <a:moveTo>
                    <a:pt x="887455" y="97999"/>
                  </a:moveTo>
                  <a:cubicBezTo>
                    <a:pt x="908342" y="122891"/>
                    <a:pt x="944869" y="137555"/>
                    <a:pt x="966243" y="162502"/>
                  </a:cubicBezTo>
                  <a:cubicBezTo>
                    <a:pt x="950929" y="88745"/>
                    <a:pt x="894002" y="28518"/>
                    <a:pt x="826686" y="14124"/>
                  </a:cubicBezTo>
                  <a:cubicBezTo>
                    <a:pt x="859532" y="38853"/>
                    <a:pt x="866621" y="73215"/>
                    <a:pt x="887455" y="97999"/>
                  </a:cubicBezTo>
                  <a:close/>
                  <a:moveTo>
                    <a:pt x="78356" y="284960"/>
                  </a:moveTo>
                  <a:cubicBezTo>
                    <a:pt x="124731" y="184039"/>
                    <a:pt x="193941" y="205413"/>
                    <a:pt x="223216" y="109254"/>
                  </a:cubicBezTo>
                  <a:cubicBezTo>
                    <a:pt x="206983" y="138746"/>
                    <a:pt x="131224" y="151192"/>
                    <a:pt x="95997" y="226788"/>
                  </a:cubicBezTo>
                  <a:cubicBezTo>
                    <a:pt x="113908" y="181874"/>
                    <a:pt x="104925" y="113150"/>
                    <a:pt x="135229" y="76083"/>
                  </a:cubicBezTo>
                  <a:cubicBezTo>
                    <a:pt x="44643" y="142913"/>
                    <a:pt x="83226" y="251031"/>
                    <a:pt x="78356" y="284960"/>
                  </a:cubicBezTo>
                  <a:close/>
                  <a:moveTo>
                    <a:pt x="162339" y="527007"/>
                  </a:moveTo>
                  <a:cubicBezTo>
                    <a:pt x="170673" y="566294"/>
                    <a:pt x="146105" y="623004"/>
                    <a:pt x="185067" y="677225"/>
                  </a:cubicBezTo>
                  <a:cubicBezTo>
                    <a:pt x="144807" y="632095"/>
                    <a:pt x="59524" y="620623"/>
                    <a:pt x="24784" y="552008"/>
                  </a:cubicBezTo>
                  <a:cubicBezTo>
                    <a:pt x="68074" y="719758"/>
                    <a:pt x="181712" y="685126"/>
                    <a:pt x="232524" y="721544"/>
                  </a:cubicBezTo>
                  <a:cubicBezTo>
                    <a:pt x="190532" y="661208"/>
                    <a:pt x="224894" y="621110"/>
                    <a:pt x="162339" y="527007"/>
                  </a:cubicBezTo>
                  <a:close/>
                  <a:moveTo>
                    <a:pt x="149298" y="632257"/>
                  </a:moveTo>
                  <a:cubicBezTo>
                    <a:pt x="124460" y="538588"/>
                    <a:pt x="168725" y="506120"/>
                    <a:pt x="134904" y="416292"/>
                  </a:cubicBezTo>
                  <a:cubicBezTo>
                    <a:pt x="131387" y="466942"/>
                    <a:pt x="97620" y="491617"/>
                    <a:pt x="120402" y="584043"/>
                  </a:cubicBezTo>
                  <a:cubicBezTo>
                    <a:pt x="80196" y="505795"/>
                    <a:pt x="18020" y="476574"/>
                    <a:pt x="0" y="422786"/>
                  </a:cubicBezTo>
                  <a:cubicBezTo>
                    <a:pt x="1245" y="569865"/>
                    <a:pt x="119428" y="591673"/>
                    <a:pt x="149298" y="632257"/>
                  </a:cubicBezTo>
                  <a:close/>
                  <a:moveTo>
                    <a:pt x="330793" y="789185"/>
                  </a:moveTo>
                  <a:cubicBezTo>
                    <a:pt x="295999" y="741025"/>
                    <a:pt x="319971" y="713806"/>
                    <a:pt x="222026" y="626359"/>
                  </a:cubicBezTo>
                  <a:cubicBezTo>
                    <a:pt x="242697" y="658286"/>
                    <a:pt x="221377" y="698438"/>
                    <a:pt x="287286" y="760884"/>
                  </a:cubicBezTo>
                  <a:cubicBezTo>
                    <a:pt x="222784" y="723005"/>
                    <a:pt x="133822" y="739239"/>
                    <a:pt x="90910" y="688319"/>
                  </a:cubicBezTo>
                  <a:cubicBezTo>
                    <a:pt x="164612" y="829391"/>
                    <a:pt x="294105" y="771815"/>
                    <a:pt x="330793" y="789348"/>
                  </a:cubicBezTo>
                  <a:close/>
                  <a:moveTo>
                    <a:pt x="803850" y="760884"/>
                  </a:moveTo>
                  <a:cubicBezTo>
                    <a:pt x="869760" y="698438"/>
                    <a:pt x="848439" y="658069"/>
                    <a:pt x="869110" y="626359"/>
                  </a:cubicBezTo>
                  <a:cubicBezTo>
                    <a:pt x="771382" y="713806"/>
                    <a:pt x="795138" y="741025"/>
                    <a:pt x="760343" y="789185"/>
                  </a:cubicBezTo>
                  <a:cubicBezTo>
                    <a:pt x="797032" y="771653"/>
                    <a:pt x="926524" y="829229"/>
                    <a:pt x="1000172" y="688319"/>
                  </a:cubicBezTo>
                  <a:cubicBezTo>
                    <a:pt x="957315" y="739293"/>
                    <a:pt x="868353" y="723005"/>
                    <a:pt x="803850" y="761047"/>
                  </a:cubicBezTo>
                  <a:close/>
                  <a:moveTo>
                    <a:pt x="906069" y="677063"/>
                  </a:moveTo>
                  <a:cubicBezTo>
                    <a:pt x="944869" y="622950"/>
                    <a:pt x="920464" y="566131"/>
                    <a:pt x="928797" y="526845"/>
                  </a:cubicBezTo>
                  <a:cubicBezTo>
                    <a:pt x="866242" y="620948"/>
                    <a:pt x="900604" y="661046"/>
                    <a:pt x="858450" y="721652"/>
                  </a:cubicBezTo>
                  <a:cubicBezTo>
                    <a:pt x="909533" y="685234"/>
                    <a:pt x="1022737" y="719758"/>
                    <a:pt x="1066190" y="552116"/>
                  </a:cubicBezTo>
                  <a:cubicBezTo>
                    <a:pt x="1031504" y="620623"/>
                    <a:pt x="946330" y="632095"/>
                    <a:pt x="906069" y="677225"/>
                  </a:cubicBezTo>
                  <a:close/>
                  <a:moveTo>
                    <a:pt x="749899" y="795841"/>
                  </a:moveTo>
                  <a:cubicBezTo>
                    <a:pt x="714996" y="786447"/>
                    <a:pt x="679146" y="780998"/>
                    <a:pt x="643026" y="779607"/>
                  </a:cubicBezTo>
                  <a:cubicBezTo>
                    <a:pt x="609795" y="778812"/>
                    <a:pt x="576721" y="784434"/>
                    <a:pt x="545622" y="796166"/>
                  </a:cubicBezTo>
                  <a:cubicBezTo>
                    <a:pt x="514521" y="784434"/>
                    <a:pt x="481449" y="778812"/>
                    <a:pt x="448219" y="779607"/>
                  </a:cubicBezTo>
                  <a:cubicBezTo>
                    <a:pt x="412099" y="780998"/>
                    <a:pt x="376249" y="786447"/>
                    <a:pt x="341345" y="795841"/>
                  </a:cubicBezTo>
                  <a:cubicBezTo>
                    <a:pt x="282524" y="811480"/>
                    <a:pt x="231712" y="823601"/>
                    <a:pt x="187394" y="801253"/>
                  </a:cubicBezTo>
                  <a:cubicBezTo>
                    <a:pt x="229872" y="839132"/>
                    <a:pt x="279386" y="852389"/>
                    <a:pt x="350977" y="844543"/>
                  </a:cubicBezTo>
                  <a:cubicBezTo>
                    <a:pt x="410502" y="838158"/>
                    <a:pt x="458717" y="808341"/>
                    <a:pt x="514886" y="808774"/>
                  </a:cubicBezTo>
                  <a:lnTo>
                    <a:pt x="517105" y="808774"/>
                  </a:lnTo>
                  <a:cubicBezTo>
                    <a:pt x="481786" y="826453"/>
                    <a:pt x="450304" y="850928"/>
                    <a:pt x="424463" y="880799"/>
                  </a:cubicBezTo>
                  <a:lnTo>
                    <a:pt x="451520" y="884424"/>
                  </a:lnTo>
                  <a:cubicBezTo>
                    <a:pt x="451520" y="884424"/>
                    <a:pt x="480037" y="827119"/>
                    <a:pt x="545622" y="812183"/>
                  </a:cubicBezTo>
                  <a:cubicBezTo>
                    <a:pt x="611207" y="827119"/>
                    <a:pt x="639725" y="884424"/>
                    <a:pt x="639725" y="884424"/>
                  </a:cubicBezTo>
                  <a:lnTo>
                    <a:pt x="666781" y="880799"/>
                  </a:lnTo>
                  <a:cubicBezTo>
                    <a:pt x="640888" y="851080"/>
                    <a:pt x="609411" y="826740"/>
                    <a:pt x="574140" y="809153"/>
                  </a:cubicBezTo>
                  <a:lnTo>
                    <a:pt x="576358" y="809153"/>
                  </a:lnTo>
                  <a:cubicBezTo>
                    <a:pt x="632528" y="808720"/>
                    <a:pt x="680634" y="838536"/>
                    <a:pt x="740213" y="844922"/>
                  </a:cubicBezTo>
                  <a:cubicBezTo>
                    <a:pt x="811804" y="852660"/>
                    <a:pt x="861372" y="839186"/>
                    <a:pt x="903851" y="801631"/>
                  </a:cubicBezTo>
                  <a:cubicBezTo>
                    <a:pt x="859532" y="823764"/>
                    <a:pt x="808720" y="811642"/>
                    <a:pt x="749899" y="796004"/>
                  </a:cubicBezTo>
                  <a:close/>
                  <a:moveTo>
                    <a:pt x="138908" y="314722"/>
                  </a:moveTo>
                  <a:cubicBezTo>
                    <a:pt x="114666" y="361259"/>
                    <a:pt x="77003" y="371919"/>
                    <a:pt x="81170" y="468241"/>
                  </a:cubicBezTo>
                  <a:cubicBezTo>
                    <a:pt x="60715" y="382634"/>
                    <a:pt x="12121" y="350923"/>
                    <a:pt x="12717" y="296323"/>
                  </a:cubicBezTo>
                  <a:cubicBezTo>
                    <a:pt x="-21050" y="438641"/>
                    <a:pt x="69211" y="455524"/>
                    <a:pt x="92371" y="515157"/>
                  </a:cubicBezTo>
                  <a:cubicBezTo>
                    <a:pt x="88962" y="429712"/>
                    <a:pt x="143508" y="412450"/>
                    <a:pt x="138908" y="314722"/>
                  </a:cubicBezTo>
                  <a:close/>
                  <a:moveTo>
                    <a:pt x="172783" y="204872"/>
                  </a:moveTo>
                  <a:cubicBezTo>
                    <a:pt x="164341" y="216669"/>
                    <a:pt x="158443" y="221701"/>
                    <a:pt x="135932" y="240262"/>
                  </a:cubicBezTo>
                  <a:cubicBezTo>
                    <a:pt x="102128" y="267063"/>
                    <a:pt x="78896" y="304960"/>
                    <a:pt x="70347" y="347244"/>
                  </a:cubicBezTo>
                  <a:cubicBezTo>
                    <a:pt x="72674" y="295079"/>
                    <a:pt x="40422" y="220132"/>
                    <a:pt x="61851" y="165478"/>
                  </a:cubicBezTo>
                  <a:cubicBezTo>
                    <a:pt x="-21104" y="282633"/>
                    <a:pt x="66613" y="352817"/>
                    <a:pt x="69698" y="395242"/>
                  </a:cubicBezTo>
                  <a:cubicBezTo>
                    <a:pt x="91235" y="313585"/>
                    <a:pt x="140694" y="312936"/>
                    <a:pt x="172783" y="204872"/>
                  </a:cubicBezTo>
                  <a:close/>
                  <a:moveTo>
                    <a:pt x="1020735" y="347244"/>
                  </a:moveTo>
                  <a:cubicBezTo>
                    <a:pt x="1012180" y="304976"/>
                    <a:pt x="988971" y="267088"/>
                    <a:pt x="955204" y="240262"/>
                  </a:cubicBezTo>
                  <a:cubicBezTo>
                    <a:pt x="932693" y="221701"/>
                    <a:pt x="926795" y="216669"/>
                    <a:pt x="918353" y="204872"/>
                  </a:cubicBezTo>
                  <a:cubicBezTo>
                    <a:pt x="950442" y="313098"/>
                    <a:pt x="999902" y="313585"/>
                    <a:pt x="1021168" y="395242"/>
                  </a:cubicBezTo>
                  <a:cubicBezTo>
                    <a:pt x="1024252" y="352817"/>
                    <a:pt x="1111970" y="282633"/>
                    <a:pt x="1028960" y="165478"/>
                  </a:cubicBezTo>
                  <a:cubicBezTo>
                    <a:pt x="1050605" y="220132"/>
                    <a:pt x="1018408" y="295079"/>
                    <a:pt x="1020735" y="347244"/>
                  </a:cubicBezTo>
                  <a:close/>
                  <a:moveTo>
                    <a:pt x="1091082" y="423002"/>
                  </a:moveTo>
                  <a:cubicBezTo>
                    <a:pt x="1073062" y="476790"/>
                    <a:pt x="1010886" y="506012"/>
                    <a:pt x="970681" y="584476"/>
                  </a:cubicBezTo>
                  <a:cubicBezTo>
                    <a:pt x="993462" y="491834"/>
                    <a:pt x="959858" y="467158"/>
                    <a:pt x="956178" y="416725"/>
                  </a:cubicBezTo>
                  <a:cubicBezTo>
                    <a:pt x="922357" y="506661"/>
                    <a:pt x="967001" y="538966"/>
                    <a:pt x="941784" y="632690"/>
                  </a:cubicBezTo>
                  <a:cubicBezTo>
                    <a:pt x="971709" y="591673"/>
                    <a:pt x="1089892" y="569865"/>
                    <a:pt x="1091136" y="422786"/>
                  </a:cubicBezTo>
                  <a:close/>
                  <a:moveTo>
                    <a:pt x="952390" y="314722"/>
                  </a:moveTo>
                  <a:cubicBezTo>
                    <a:pt x="947791" y="412450"/>
                    <a:pt x="1002391" y="429712"/>
                    <a:pt x="998928" y="514940"/>
                  </a:cubicBezTo>
                  <a:cubicBezTo>
                    <a:pt x="1022142" y="455416"/>
                    <a:pt x="1112565" y="438424"/>
                    <a:pt x="1078582" y="296107"/>
                  </a:cubicBezTo>
                  <a:cubicBezTo>
                    <a:pt x="1079231" y="350707"/>
                    <a:pt x="1030638" y="382688"/>
                    <a:pt x="1010345" y="467754"/>
                  </a:cubicBezTo>
                  <a:cubicBezTo>
                    <a:pt x="1014133" y="371919"/>
                    <a:pt x="976471" y="361259"/>
                    <a:pt x="952390" y="314722"/>
                  </a:cubicBezTo>
                  <a:close/>
                  <a:moveTo>
                    <a:pt x="203790" y="98269"/>
                  </a:moveTo>
                  <a:cubicBezTo>
                    <a:pt x="224732" y="73377"/>
                    <a:pt x="231820" y="39124"/>
                    <a:pt x="264613" y="14394"/>
                  </a:cubicBezTo>
                  <a:cubicBezTo>
                    <a:pt x="197296" y="28788"/>
                    <a:pt x="140153" y="89016"/>
                    <a:pt x="125055" y="162772"/>
                  </a:cubicBezTo>
                  <a:cubicBezTo>
                    <a:pt x="146105" y="137555"/>
                    <a:pt x="182686" y="122891"/>
                    <a:pt x="203573" y="97999"/>
                  </a:cubicBezTo>
                  <a:close/>
                  <a:moveTo>
                    <a:pt x="868136" y="109525"/>
                  </a:moveTo>
                  <a:cubicBezTo>
                    <a:pt x="897411" y="205684"/>
                    <a:pt x="966622" y="184309"/>
                    <a:pt x="1012943" y="285230"/>
                  </a:cubicBezTo>
                  <a:cubicBezTo>
                    <a:pt x="1008127" y="251301"/>
                    <a:pt x="1046709" y="143183"/>
                    <a:pt x="956124" y="76354"/>
                  </a:cubicBezTo>
                  <a:cubicBezTo>
                    <a:pt x="986427" y="113475"/>
                    <a:pt x="977445" y="182145"/>
                    <a:pt x="995356" y="227059"/>
                  </a:cubicBezTo>
                  <a:cubicBezTo>
                    <a:pt x="960020" y="151192"/>
                    <a:pt x="884424" y="138746"/>
                    <a:pt x="867920" y="109254"/>
                  </a:cubicBezTo>
                  <a:close/>
                  <a:moveTo>
                    <a:pt x="633123" y="163854"/>
                  </a:moveTo>
                  <a:cubicBezTo>
                    <a:pt x="615374" y="156573"/>
                    <a:pt x="596775" y="151573"/>
                    <a:pt x="577765" y="148973"/>
                  </a:cubicBezTo>
                  <a:cubicBezTo>
                    <a:pt x="577765" y="153032"/>
                    <a:pt x="577765" y="157199"/>
                    <a:pt x="577765" y="161311"/>
                  </a:cubicBezTo>
                  <a:cubicBezTo>
                    <a:pt x="595228" y="163874"/>
                    <a:pt x="612311" y="168562"/>
                    <a:pt x="628632" y="175272"/>
                  </a:cubicBezTo>
                  <a:cubicBezTo>
                    <a:pt x="630840" y="171786"/>
                    <a:pt x="632365" y="167911"/>
                    <a:pt x="633123" y="163854"/>
                  </a:cubicBezTo>
                  <a:close/>
                  <a:moveTo>
                    <a:pt x="619108" y="44806"/>
                  </a:moveTo>
                  <a:lnTo>
                    <a:pt x="622787" y="41505"/>
                  </a:lnTo>
                  <a:lnTo>
                    <a:pt x="615753" y="38529"/>
                  </a:lnTo>
                  <a:lnTo>
                    <a:pt x="597246" y="38150"/>
                  </a:lnTo>
                  <a:lnTo>
                    <a:pt x="592430" y="41505"/>
                  </a:lnTo>
                  <a:lnTo>
                    <a:pt x="581607" y="40585"/>
                  </a:lnTo>
                  <a:lnTo>
                    <a:pt x="581607" y="43236"/>
                  </a:lnTo>
                  <a:cubicBezTo>
                    <a:pt x="587987" y="43580"/>
                    <a:pt x="594346" y="44248"/>
                    <a:pt x="600655" y="45239"/>
                  </a:cubicBezTo>
                  <a:lnTo>
                    <a:pt x="609692" y="44427"/>
                  </a:lnTo>
                  <a:close/>
                  <a:moveTo>
                    <a:pt x="583231" y="443890"/>
                  </a:moveTo>
                  <a:cubicBezTo>
                    <a:pt x="583231" y="440751"/>
                    <a:pt x="579064" y="437667"/>
                    <a:pt x="572895" y="434745"/>
                  </a:cubicBezTo>
                  <a:lnTo>
                    <a:pt x="571759" y="434745"/>
                  </a:lnTo>
                  <a:cubicBezTo>
                    <a:pt x="571759" y="437288"/>
                    <a:pt x="571759" y="449842"/>
                    <a:pt x="571380" y="455957"/>
                  </a:cubicBezTo>
                  <a:cubicBezTo>
                    <a:pt x="579010" y="452548"/>
                    <a:pt x="583231" y="448868"/>
                    <a:pt x="583231" y="443890"/>
                  </a:cubicBezTo>
                  <a:close/>
                  <a:moveTo>
                    <a:pt x="368835" y="208498"/>
                  </a:moveTo>
                  <a:cubicBezTo>
                    <a:pt x="369225" y="206214"/>
                    <a:pt x="369749" y="203955"/>
                    <a:pt x="370404" y="201734"/>
                  </a:cubicBezTo>
                  <a:cubicBezTo>
                    <a:pt x="367919" y="202293"/>
                    <a:pt x="365375" y="202547"/>
                    <a:pt x="362828" y="202491"/>
                  </a:cubicBezTo>
                  <a:close/>
                  <a:moveTo>
                    <a:pt x="545947" y="752875"/>
                  </a:moveTo>
                  <a:cubicBezTo>
                    <a:pt x="754428" y="752123"/>
                    <a:pt x="922828" y="582506"/>
                    <a:pt x="922076" y="374022"/>
                  </a:cubicBezTo>
                  <a:cubicBezTo>
                    <a:pt x="921378" y="181482"/>
                    <a:pt x="775890" y="20319"/>
                    <a:pt x="584421" y="0"/>
                  </a:cubicBezTo>
                  <a:cubicBezTo>
                    <a:pt x="584421" y="703"/>
                    <a:pt x="584421" y="1461"/>
                    <a:pt x="583988" y="2165"/>
                  </a:cubicBezTo>
                  <a:cubicBezTo>
                    <a:pt x="583231" y="5844"/>
                    <a:pt x="582527" y="9145"/>
                    <a:pt x="581986" y="12067"/>
                  </a:cubicBezTo>
                  <a:cubicBezTo>
                    <a:pt x="664866" y="20212"/>
                    <a:pt x="742459" y="56497"/>
                    <a:pt x="801848" y="114882"/>
                  </a:cubicBezTo>
                  <a:lnTo>
                    <a:pt x="760181" y="156549"/>
                  </a:lnTo>
                  <a:lnTo>
                    <a:pt x="761750" y="149190"/>
                  </a:lnTo>
                  <a:lnTo>
                    <a:pt x="756339" y="146809"/>
                  </a:lnTo>
                  <a:lnTo>
                    <a:pt x="748871" y="146376"/>
                  </a:lnTo>
                  <a:lnTo>
                    <a:pt x="750440" y="141560"/>
                  </a:lnTo>
                  <a:lnTo>
                    <a:pt x="745408" y="124514"/>
                  </a:lnTo>
                  <a:lnTo>
                    <a:pt x="735018" y="113096"/>
                  </a:lnTo>
                  <a:lnTo>
                    <a:pt x="702550" y="95943"/>
                  </a:lnTo>
                  <a:lnTo>
                    <a:pt x="699736" y="98919"/>
                  </a:lnTo>
                  <a:lnTo>
                    <a:pt x="693838" y="100650"/>
                  </a:lnTo>
                  <a:cubicBezTo>
                    <a:pt x="704937" y="116746"/>
                    <a:pt x="710932" y="135809"/>
                    <a:pt x="711046" y="155359"/>
                  </a:cubicBezTo>
                  <a:cubicBezTo>
                    <a:pt x="711046" y="157902"/>
                    <a:pt x="711046" y="160337"/>
                    <a:pt x="711046" y="162772"/>
                  </a:cubicBezTo>
                  <a:lnTo>
                    <a:pt x="727280" y="183065"/>
                  </a:lnTo>
                  <a:lnTo>
                    <a:pt x="719704" y="184796"/>
                  </a:lnTo>
                  <a:lnTo>
                    <a:pt x="724736" y="192372"/>
                  </a:lnTo>
                  <a:lnTo>
                    <a:pt x="710505" y="206550"/>
                  </a:lnTo>
                  <a:lnTo>
                    <a:pt x="704769" y="195727"/>
                  </a:lnTo>
                  <a:cubicBezTo>
                    <a:pt x="702052" y="203234"/>
                    <a:pt x="698416" y="210377"/>
                    <a:pt x="693946" y="216993"/>
                  </a:cubicBezTo>
                  <a:lnTo>
                    <a:pt x="697139" y="219916"/>
                  </a:lnTo>
                  <a:lnTo>
                    <a:pt x="653253" y="263801"/>
                  </a:lnTo>
                  <a:cubicBezTo>
                    <a:pt x="650602" y="261258"/>
                    <a:pt x="647842" y="258823"/>
                    <a:pt x="645028" y="256496"/>
                  </a:cubicBezTo>
                  <a:cubicBezTo>
                    <a:pt x="640807" y="258444"/>
                    <a:pt x="636532" y="260230"/>
                    <a:pt x="632149" y="261907"/>
                  </a:cubicBezTo>
                  <a:lnTo>
                    <a:pt x="635883" y="264829"/>
                  </a:lnTo>
                  <a:lnTo>
                    <a:pt x="633664" y="267048"/>
                  </a:lnTo>
                  <a:lnTo>
                    <a:pt x="628253" y="269916"/>
                  </a:lnTo>
                  <a:lnTo>
                    <a:pt x="626359" y="275327"/>
                  </a:lnTo>
                  <a:lnTo>
                    <a:pt x="623166" y="272135"/>
                  </a:lnTo>
                  <a:lnTo>
                    <a:pt x="613913" y="275219"/>
                  </a:lnTo>
                  <a:lnTo>
                    <a:pt x="616456" y="279278"/>
                  </a:lnTo>
                  <a:lnTo>
                    <a:pt x="622842" y="277600"/>
                  </a:lnTo>
                  <a:lnTo>
                    <a:pt x="627008" y="277925"/>
                  </a:lnTo>
                  <a:lnTo>
                    <a:pt x="627333" y="275652"/>
                  </a:lnTo>
                  <a:lnTo>
                    <a:pt x="630526" y="274029"/>
                  </a:lnTo>
                  <a:lnTo>
                    <a:pt x="631500" y="272135"/>
                  </a:lnTo>
                  <a:lnTo>
                    <a:pt x="637236" y="270511"/>
                  </a:lnTo>
                  <a:lnTo>
                    <a:pt x="641727" y="270511"/>
                  </a:lnTo>
                  <a:cubicBezTo>
                    <a:pt x="642593" y="271269"/>
                    <a:pt x="643513" y="272081"/>
                    <a:pt x="644324" y="272892"/>
                  </a:cubicBezTo>
                  <a:lnTo>
                    <a:pt x="626684" y="289667"/>
                  </a:lnTo>
                  <a:lnTo>
                    <a:pt x="625385" y="287828"/>
                  </a:lnTo>
                  <a:lnTo>
                    <a:pt x="607203" y="290804"/>
                  </a:lnTo>
                  <a:lnTo>
                    <a:pt x="603144" y="294862"/>
                  </a:lnTo>
                  <a:lnTo>
                    <a:pt x="599194" y="295349"/>
                  </a:lnTo>
                  <a:lnTo>
                    <a:pt x="610450" y="284527"/>
                  </a:lnTo>
                  <a:lnTo>
                    <a:pt x="606445" y="282524"/>
                  </a:lnTo>
                  <a:lnTo>
                    <a:pt x="595893" y="296594"/>
                  </a:lnTo>
                  <a:lnTo>
                    <a:pt x="598978" y="296269"/>
                  </a:lnTo>
                  <a:lnTo>
                    <a:pt x="598978" y="301680"/>
                  </a:lnTo>
                  <a:lnTo>
                    <a:pt x="602820" y="303196"/>
                  </a:lnTo>
                  <a:lnTo>
                    <a:pt x="603577" y="308607"/>
                  </a:lnTo>
                  <a:lnTo>
                    <a:pt x="597246" y="307362"/>
                  </a:lnTo>
                  <a:lnTo>
                    <a:pt x="590644" y="308553"/>
                  </a:lnTo>
                  <a:lnTo>
                    <a:pt x="574410" y="300382"/>
                  </a:lnTo>
                  <a:cubicBezTo>
                    <a:pt x="574410" y="300382"/>
                    <a:pt x="573545" y="343239"/>
                    <a:pt x="573112" y="364776"/>
                  </a:cubicBezTo>
                  <a:cubicBezTo>
                    <a:pt x="610991" y="377439"/>
                    <a:pt x="650764" y="395729"/>
                    <a:pt x="650764" y="443781"/>
                  </a:cubicBezTo>
                  <a:cubicBezTo>
                    <a:pt x="651062" y="464225"/>
                    <a:pt x="640845" y="483392"/>
                    <a:pt x="623707" y="494540"/>
                  </a:cubicBezTo>
                  <a:lnTo>
                    <a:pt x="623707" y="494540"/>
                  </a:lnTo>
                  <a:lnTo>
                    <a:pt x="622896" y="495081"/>
                  </a:lnTo>
                  <a:lnTo>
                    <a:pt x="622896" y="495081"/>
                  </a:lnTo>
                  <a:lnTo>
                    <a:pt x="621705" y="495892"/>
                  </a:lnTo>
                  <a:cubicBezTo>
                    <a:pt x="606445" y="505957"/>
                    <a:pt x="586856" y="511369"/>
                    <a:pt x="569865" y="516672"/>
                  </a:cubicBezTo>
                  <a:cubicBezTo>
                    <a:pt x="569865" y="516672"/>
                    <a:pt x="569378" y="550330"/>
                    <a:pt x="569378" y="550330"/>
                  </a:cubicBezTo>
                  <a:cubicBezTo>
                    <a:pt x="596434" y="563750"/>
                    <a:pt x="629173" y="583285"/>
                    <a:pt x="626142" y="639184"/>
                  </a:cubicBezTo>
                  <a:cubicBezTo>
                    <a:pt x="625764" y="652929"/>
                    <a:pt x="620407" y="656716"/>
                    <a:pt x="615807" y="657961"/>
                  </a:cubicBezTo>
                  <a:lnTo>
                    <a:pt x="615807" y="657961"/>
                  </a:lnTo>
                  <a:cubicBezTo>
                    <a:pt x="599827" y="661949"/>
                    <a:pt x="583534" y="664536"/>
                    <a:pt x="567105" y="665699"/>
                  </a:cubicBezTo>
                  <a:cubicBezTo>
                    <a:pt x="567105" y="670028"/>
                    <a:pt x="567105" y="674141"/>
                    <a:pt x="567105" y="677983"/>
                  </a:cubicBezTo>
                  <a:cubicBezTo>
                    <a:pt x="637631" y="673134"/>
                    <a:pt x="704222" y="643724"/>
                    <a:pt x="755310" y="594865"/>
                  </a:cubicBezTo>
                  <a:lnTo>
                    <a:pt x="799142" y="638697"/>
                  </a:lnTo>
                  <a:cubicBezTo>
                    <a:pt x="658356" y="774369"/>
                    <a:pt x="435605" y="774824"/>
                    <a:pt x="294267" y="639725"/>
                  </a:cubicBezTo>
                  <a:lnTo>
                    <a:pt x="338099" y="595893"/>
                  </a:lnTo>
                  <a:cubicBezTo>
                    <a:pt x="388653" y="643789"/>
                    <a:pt x="454201" y="672750"/>
                    <a:pt x="523652" y="677875"/>
                  </a:cubicBezTo>
                  <a:cubicBezTo>
                    <a:pt x="523652" y="674087"/>
                    <a:pt x="523652" y="669974"/>
                    <a:pt x="523652" y="665591"/>
                  </a:cubicBezTo>
                  <a:cubicBezTo>
                    <a:pt x="457406" y="660542"/>
                    <a:pt x="394902" y="632901"/>
                    <a:pt x="346594" y="587289"/>
                  </a:cubicBezTo>
                  <a:lnTo>
                    <a:pt x="358283" y="575547"/>
                  </a:lnTo>
                  <a:lnTo>
                    <a:pt x="374517" y="577387"/>
                  </a:lnTo>
                  <a:lnTo>
                    <a:pt x="383067" y="568187"/>
                  </a:lnTo>
                  <a:lnTo>
                    <a:pt x="405469" y="568945"/>
                  </a:lnTo>
                  <a:lnTo>
                    <a:pt x="408770" y="561207"/>
                  </a:lnTo>
                  <a:lnTo>
                    <a:pt x="407959" y="557906"/>
                  </a:lnTo>
                  <a:cubicBezTo>
                    <a:pt x="441089" y="583307"/>
                    <a:pt x="480574" y="599086"/>
                    <a:pt x="522083" y="603523"/>
                  </a:cubicBezTo>
                  <a:cubicBezTo>
                    <a:pt x="522083" y="598761"/>
                    <a:pt x="522083" y="594595"/>
                    <a:pt x="522083" y="591186"/>
                  </a:cubicBezTo>
                  <a:cubicBezTo>
                    <a:pt x="476123" y="586034"/>
                    <a:pt x="433029" y="566266"/>
                    <a:pt x="399138" y="534800"/>
                  </a:cubicBezTo>
                  <a:lnTo>
                    <a:pt x="443024" y="490914"/>
                  </a:lnTo>
                  <a:cubicBezTo>
                    <a:pt x="453723" y="500465"/>
                    <a:pt x="465685" y="508495"/>
                    <a:pt x="478576" y="514778"/>
                  </a:cubicBezTo>
                  <a:cubicBezTo>
                    <a:pt x="479472" y="510736"/>
                    <a:pt x="480968" y="506850"/>
                    <a:pt x="483013" y="503252"/>
                  </a:cubicBezTo>
                  <a:cubicBezTo>
                    <a:pt x="471679" y="497662"/>
                    <a:pt x="461141" y="490584"/>
                    <a:pt x="451682" y="482202"/>
                  </a:cubicBezTo>
                  <a:lnTo>
                    <a:pt x="495676" y="438262"/>
                  </a:lnTo>
                  <a:cubicBezTo>
                    <a:pt x="502718" y="443895"/>
                    <a:pt x="510657" y="448304"/>
                    <a:pt x="519161" y="451303"/>
                  </a:cubicBezTo>
                  <a:cubicBezTo>
                    <a:pt x="519161" y="446974"/>
                    <a:pt x="519161" y="442375"/>
                    <a:pt x="519161" y="438100"/>
                  </a:cubicBezTo>
                  <a:cubicBezTo>
                    <a:pt x="513986" y="435849"/>
                    <a:pt x="509114" y="432959"/>
                    <a:pt x="504659" y="429496"/>
                  </a:cubicBezTo>
                  <a:lnTo>
                    <a:pt x="517051" y="417104"/>
                  </a:lnTo>
                  <a:cubicBezTo>
                    <a:pt x="512721" y="415805"/>
                    <a:pt x="508284" y="414398"/>
                    <a:pt x="503955" y="412883"/>
                  </a:cubicBezTo>
                  <a:lnTo>
                    <a:pt x="495622" y="421216"/>
                  </a:lnTo>
                  <a:cubicBezTo>
                    <a:pt x="491405" y="416523"/>
                    <a:pt x="487871" y="411258"/>
                    <a:pt x="485124" y="405578"/>
                  </a:cubicBezTo>
                  <a:cubicBezTo>
                    <a:pt x="477603" y="402319"/>
                    <a:pt x="470363" y="398446"/>
                    <a:pt x="463479" y="393997"/>
                  </a:cubicBezTo>
                  <a:cubicBezTo>
                    <a:pt x="437416" y="378297"/>
                    <a:pt x="421747" y="349849"/>
                    <a:pt x="422407" y="319430"/>
                  </a:cubicBezTo>
                  <a:cubicBezTo>
                    <a:pt x="421667" y="299020"/>
                    <a:pt x="427930" y="278971"/>
                    <a:pt x="440156" y="262611"/>
                  </a:cubicBezTo>
                  <a:lnTo>
                    <a:pt x="396432" y="218887"/>
                  </a:lnTo>
                  <a:cubicBezTo>
                    <a:pt x="428596" y="188080"/>
                    <a:pt x="469496" y="167970"/>
                    <a:pt x="513533" y="161311"/>
                  </a:cubicBezTo>
                  <a:cubicBezTo>
                    <a:pt x="513533" y="157090"/>
                    <a:pt x="513533" y="152924"/>
                    <a:pt x="513263" y="148973"/>
                  </a:cubicBezTo>
                  <a:cubicBezTo>
                    <a:pt x="466048" y="155811"/>
                    <a:pt x="422163" y="177271"/>
                    <a:pt x="387774" y="210338"/>
                  </a:cubicBezTo>
                  <a:lnTo>
                    <a:pt x="380361" y="203086"/>
                  </a:lnTo>
                  <a:cubicBezTo>
                    <a:pt x="378683" y="206063"/>
                    <a:pt x="376735" y="209796"/>
                    <a:pt x="374463" y="214504"/>
                  </a:cubicBezTo>
                  <a:lnTo>
                    <a:pt x="379116" y="219212"/>
                  </a:lnTo>
                  <a:cubicBezTo>
                    <a:pt x="340162" y="260558"/>
                    <a:pt x="318047" y="314958"/>
                    <a:pt x="317103" y="371757"/>
                  </a:cubicBezTo>
                  <a:lnTo>
                    <a:pt x="255035" y="371757"/>
                  </a:lnTo>
                  <a:cubicBezTo>
                    <a:pt x="256029" y="298392"/>
                    <a:pt x="284780" y="228127"/>
                    <a:pt x="335501" y="175110"/>
                  </a:cubicBezTo>
                  <a:lnTo>
                    <a:pt x="355198" y="194861"/>
                  </a:lnTo>
                  <a:cubicBezTo>
                    <a:pt x="356136" y="194914"/>
                    <a:pt x="357075" y="194914"/>
                    <a:pt x="358012" y="194861"/>
                  </a:cubicBezTo>
                  <a:cubicBezTo>
                    <a:pt x="361923" y="194528"/>
                    <a:pt x="365730" y="193425"/>
                    <a:pt x="369214" y="191614"/>
                  </a:cubicBezTo>
                  <a:lnTo>
                    <a:pt x="344159" y="166560"/>
                  </a:lnTo>
                  <a:cubicBezTo>
                    <a:pt x="357475" y="153720"/>
                    <a:pt x="371969" y="142161"/>
                    <a:pt x="387450" y="132036"/>
                  </a:cubicBezTo>
                  <a:cubicBezTo>
                    <a:pt x="388298" y="128948"/>
                    <a:pt x="389328" y="125912"/>
                    <a:pt x="390534" y="122945"/>
                  </a:cubicBezTo>
                  <a:cubicBezTo>
                    <a:pt x="393458" y="118537"/>
                    <a:pt x="396619" y="114292"/>
                    <a:pt x="400004" y="110228"/>
                  </a:cubicBezTo>
                  <a:cubicBezTo>
                    <a:pt x="376492" y="123158"/>
                    <a:pt x="354801" y="139153"/>
                    <a:pt x="335501" y="157794"/>
                  </a:cubicBezTo>
                  <a:lnTo>
                    <a:pt x="291670" y="113962"/>
                  </a:lnTo>
                  <a:cubicBezTo>
                    <a:pt x="350427" y="56506"/>
                    <a:pt x="426914" y="20646"/>
                    <a:pt x="508663" y="12230"/>
                  </a:cubicBezTo>
                  <a:cubicBezTo>
                    <a:pt x="508338" y="10714"/>
                    <a:pt x="508122" y="9524"/>
                    <a:pt x="508122" y="9524"/>
                  </a:cubicBezTo>
                  <a:cubicBezTo>
                    <a:pt x="507581" y="6656"/>
                    <a:pt x="506931" y="3463"/>
                    <a:pt x="506336" y="108"/>
                  </a:cubicBezTo>
                  <a:cubicBezTo>
                    <a:pt x="298988" y="22123"/>
                    <a:pt x="148746" y="208058"/>
                    <a:pt x="170760" y="415406"/>
                  </a:cubicBezTo>
                  <a:cubicBezTo>
                    <a:pt x="191127" y="607230"/>
                    <a:pt x="352826" y="752854"/>
                    <a:pt x="545730" y="753092"/>
                  </a:cubicBezTo>
                  <a:close/>
                  <a:moveTo>
                    <a:pt x="627712" y="492321"/>
                  </a:moveTo>
                  <a:lnTo>
                    <a:pt x="627712" y="491996"/>
                  </a:lnTo>
                  <a:lnTo>
                    <a:pt x="627712" y="491996"/>
                  </a:lnTo>
                  <a:close/>
                  <a:moveTo>
                    <a:pt x="810506" y="123703"/>
                  </a:moveTo>
                  <a:cubicBezTo>
                    <a:pt x="874446" y="190557"/>
                    <a:pt x="910534" y="279251"/>
                    <a:pt x="911427" y="371757"/>
                  </a:cubicBezTo>
                  <a:lnTo>
                    <a:pt x="849142" y="371757"/>
                  </a:lnTo>
                  <a:cubicBezTo>
                    <a:pt x="848591" y="325699"/>
                    <a:pt x="837481" y="280382"/>
                    <a:pt x="816675" y="239288"/>
                  </a:cubicBezTo>
                  <a:lnTo>
                    <a:pt x="817216" y="238206"/>
                  </a:lnTo>
                  <a:lnTo>
                    <a:pt x="821491" y="240479"/>
                  </a:lnTo>
                  <a:lnTo>
                    <a:pt x="822519" y="237178"/>
                  </a:lnTo>
                  <a:lnTo>
                    <a:pt x="811696" y="217751"/>
                  </a:lnTo>
                  <a:lnTo>
                    <a:pt x="798547" y="199569"/>
                  </a:lnTo>
                  <a:lnTo>
                    <a:pt x="782962" y="186853"/>
                  </a:lnTo>
                  <a:cubicBezTo>
                    <a:pt x="777551" y="180251"/>
                    <a:pt x="772140" y="173865"/>
                    <a:pt x="766349" y="167696"/>
                  </a:cubicBezTo>
                  <a:close/>
                  <a:moveTo>
                    <a:pt x="731230" y="203086"/>
                  </a:moveTo>
                  <a:lnTo>
                    <a:pt x="746111" y="203736"/>
                  </a:lnTo>
                  <a:lnTo>
                    <a:pt x="749683" y="208011"/>
                  </a:lnTo>
                  <a:lnTo>
                    <a:pt x="747897" y="214342"/>
                  </a:lnTo>
                  <a:lnTo>
                    <a:pt x="768406" y="227329"/>
                  </a:lnTo>
                  <a:lnTo>
                    <a:pt x="772464" y="226842"/>
                  </a:lnTo>
                  <a:lnTo>
                    <a:pt x="798980" y="257145"/>
                  </a:lnTo>
                  <a:lnTo>
                    <a:pt x="809802" y="253357"/>
                  </a:lnTo>
                  <a:cubicBezTo>
                    <a:pt x="827108" y="290462"/>
                    <a:pt x="836329" y="330819"/>
                    <a:pt x="836859" y="371757"/>
                  </a:cubicBezTo>
                  <a:lnTo>
                    <a:pt x="774845" y="371757"/>
                  </a:lnTo>
                  <a:cubicBezTo>
                    <a:pt x="774580" y="355868"/>
                    <a:pt x="772637" y="340052"/>
                    <a:pt x="769055" y="324570"/>
                  </a:cubicBezTo>
                  <a:lnTo>
                    <a:pt x="771923" y="320728"/>
                  </a:lnTo>
                  <a:lnTo>
                    <a:pt x="775765" y="301302"/>
                  </a:lnTo>
                  <a:lnTo>
                    <a:pt x="772843" y="280414"/>
                  </a:lnTo>
                  <a:lnTo>
                    <a:pt x="765375" y="256388"/>
                  </a:lnTo>
                  <a:lnTo>
                    <a:pt x="748059" y="231063"/>
                  </a:lnTo>
                  <a:lnTo>
                    <a:pt x="752280" y="233282"/>
                  </a:lnTo>
                  <a:lnTo>
                    <a:pt x="754391" y="231171"/>
                  </a:lnTo>
                  <a:lnTo>
                    <a:pt x="740483" y="221755"/>
                  </a:lnTo>
                  <a:lnTo>
                    <a:pt x="739563" y="224840"/>
                  </a:lnTo>
                  <a:lnTo>
                    <a:pt x="753471" y="244699"/>
                  </a:lnTo>
                  <a:lnTo>
                    <a:pt x="761317" y="260933"/>
                  </a:lnTo>
                  <a:lnTo>
                    <a:pt x="766728" y="277167"/>
                  </a:lnTo>
                  <a:lnTo>
                    <a:pt x="768514" y="287990"/>
                  </a:lnTo>
                  <a:lnTo>
                    <a:pt x="771382" y="306280"/>
                  </a:lnTo>
                  <a:lnTo>
                    <a:pt x="765971" y="306659"/>
                  </a:lnTo>
                  <a:cubicBezTo>
                    <a:pt x="765971" y="306659"/>
                    <a:pt x="759964" y="295457"/>
                    <a:pt x="758124" y="290858"/>
                  </a:cubicBezTo>
                  <a:lnTo>
                    <a:pt x="760884" y="286691"/>
                  </a:lnTo>
                  <a:lnTo>
                    <a:pt x="755473" y="279115"/>
                  </a:lnTo>
                  <a:lnTo>
                    <a:pt x="755473" y="271540"/>
                  </a:lnTo>
                  <a:lnTo>
                    <a:pt x="751685" y="266778"/>
                  </a:lnTo>
                  <a:lnTo>
                    <a:pt x="746977" y="267373"/>
                  </a:lnTo>
                  <a:cubicBezTo>
                    <a:pt x="745299" y="264234"/>
                    <a:pt x="743514" y="261150"/>
                    <a:pt x="741566" y="258119"/>
                  </a:cubicBezTo>
                  <a:lnTo>
                    <a:pt x="744921" y="259797"/>
                  </a:lnTo>
                  <a:lnTo>
                    <a:pt x="745787" y="258931"/>
                  </a:lnTo>
                  <a:lnTo>
                    <a:pt x="744001" y="255035"/>
                  </a:lnTo>
                  <a:lnTo>
                    <a:pt x="748059" y="252762"/>
                  </a:lnTo>
                  <a:lnTo>
                    <a:pt x="746219" y="250489"/>
                  </a:lnTo>
                  <a:lnTo>
                    <a:pt x="740213" y="252762"/>
                  </a:lnTo>
                  <a:lnTo>
                    <a:pt x="742431" y="243347"/>
                  </a:lnTo>
                  <a:lnTo>
                    <a:pt x="738860" y="241290"/>
                  </a:lnTo>
                  <a:lnTo>
                    <a:pt x="735667" y="248812"/>
                  </a:lnTo>
                  <a:cubicBezTo>
                    <a:pt x="728914" y="238671"/>
                    <a:pt x="721371" y="229081"/>
                    <a:pt x="713102" y="220132"/>
                  </a:cubicBezTo>
                  <a:close/>
                  <a:moveTo>
                    <a:pt x="718784" y="348488"/>
                  </a:moveTo>
                  <a:lnTo>
                    <a:pt x="729931" y="342428"/>
                  </a:lnTo>
                  <a:lnTo>
                    <a:pt x="741295" y="340696"/>
                  </a:lnTo>
                  <a:lnTo>
                    <a:pt x="743784" y="335285"/>
                  </a:lnTo>
                  <a:lnTo>
                    <a:pt x="750116" y="331497"/>
                  </a:lnTo>
                  <a:lnTo>
                    <a:pt x="752551" y="326086"/>
                  </a:lnTo>
                  <a:lnTo>
                    <a:pt x="754499" y="316940"/>
                  </a:lnTo>
                  <a:cubicBezTo>
                    <a:pt x="755419" y="320133"/>
                    <a:pt x="756230" y="323434"/>
                    <a:pt x="756988" y="326735"/>
                  </a:cubicBezTo>
                  <a:lnTo>
                    <a:pt x="750981" y="344646"/>
                  </a:lnTo>
                  <a:lnTo>
                    <a:pt x="750981" y="350707"/>
                  </a:lnTo>
                  <a:lnTo>
                    <a:pt x="759694" y="339073"/>
                  </a:lnTo>
                  <a:cubicBezTo>
                    <a:pt x="761566" y="349799"/>
                    <a:pt x="762594" y="360654"/>
                    <a:pt x="762778" y="371540"/>
                  </a:cubicBezTo>
                  <a:lnTo>
                    <a:pt x="708665" y="371540"/>
                  </a:lnTo>
                  <a:lnTo>
                    <a:pt x="707420" y="366833"/>
                  </a:lnTo>
                  <a:lnTo>
                    <a:pt x="713752" y="361800"/>
                  </a:lnTo>
                  <a:lnTo>
                    <a:pt x="714996" y="358770"/>
                  </a:lnTo>
                  <a:lnTo>
                    <a:pt x="717756" y="356713"/>
                  </a:lnTo>
                  <a:lnTo>
                    <a:pt x="725115" y="355956"/>
                  </a:lnTo>
                  <a:lnTo>
                    <a:pt x="725873" y="352709"/>
                  </a:lnTo>
                  <a:close/>
                  <a:moveTo>
                    <a:pt x="644324" y="305901"/>
                  </a:moveTo>
                  <a:lnTo>
                    <a:pt x="649736" y="304603"/>
                  </a:lnTo>
                  <a:lnTo>
                    <a:pt x="649736" y="303304"/>
                  </a:lnTo>
                  <a:lnTo>
                    <a:pt x="644324" y="299570"/>
                  </a:lnTo>
                  <a:lnTo>
                    <a:pt x="646218" y="287882"/>
                  </a:lnTo>
                  <a:lnTo>
                    <a:pt x="652874" y="281226"/>
                  </a:lnTo>
                  <a:cubicBezTo>
                    <a:pt x="657036" y="285970"/>
                    <a:pt x="660883" y="290976"/>
                    <a:pt x="664400" y="296215"/>
                  </a:cubicBezTo>
                  <a:lnTo>
                    <a:pt x="662074" y="303412"/>
                  </a:lnTo>
                  <a:lnTo>
                    <a:pt x="656013" y="299083"/>
                  </a:lnTo>
                  <a:lnTo>
                    <a:pt x="651413" y="300328"/>
                  </a:lnTo>
                  <a:lnTo>
                    <a:pt x="653686" y="304603"/>
                  </a:lnTo>
                  <a:lnTo>
                    <a:pt x="655959" y="304603"/>
                  </a:lnTo>
                  <a:lnTo>
                    <a:pt x="653415" y="310934"/>
                  </a:lnTo>
                  <a:lnTo>
                    <a:pt x="651684" y="308391"/>
                  </a:lnTo>
                  <a:close/>
                  <a:moveTo>
                    <a:pt x="668080" y="511910"/>
                  </a:moveTo>
                  <a:lnTo>
                    <a:pt x="654660" y="508122"/>
                  </a:lnTo>
                  <a:lnTo>
                    <a:pt x="650656" y="509583"/>
                  </a:lnTo>
                  <a:lnTo>
                    <a:pt x="643080" y="503793"/>
                  </a:lnTo>
                  <a:lnTo>
                    <a:pt x="635937" y="501250"/>
                  </a:lnTo>
                  <a:cubicBezTo>
                    <a:pt x="639454" y="498706"/>
                    <a:pt x="642863" y="495838"/>
                    <a:pt x="646164" y="493241"/>
                  </a:cubicBezTo>
                  <a:lnTo>
                    <a:pt x="656987" y="501033"/>
                  </a:lnTo>
                  <a:lnTo>
                    <a:pt x="665429" y="505470"/>
                  </a:lnTo>
                  <a:lnTo>
                    <a:pt x="669595" y="509637"/>
                  </a:lnTo>
                  <a:close/>
                  <a:moveTo>
                    <a:pt x="661262" y="272622"/>
                  </a:moveTo>
                  <a:lnTo>
                    <a:pt x="705148" y="228736"/>
                  </a:lnTo>
                  <a:cubicBezTo>
                    <a:pt x="715407" y="239922"/>
                    <a:pt x="724477" y="252145"/>
                    <a:pt x="732204" y="265208"/>
                  </a:cubicBezTo>
                  <a:lnTo>
                    <a:pt x="726793" y="266723"/>
                  </a:lnTo>
                  <a:lnTo>
                    <a:pt x="727063" y="276518"/>
                  </a:lnTo>
                  <a:lnTo>
                    <a:pt x="743297" y="286908"/>
                  </a:lnTo>
                  <a:cubicBezTo>
                    <a:pt x="747367" y="295893"/>
                    <a:pt x="750797" y="305150"/>
                    <a:pt x="753579" y="314614"/>
                  </a:cubicBezTo>
                  <a:lnTo>
                    <a:pt x="750711" y="318834"/>
                  </a:lnTo>
                  <a:lnTo>
                    <a:pt x="744758" y="322622"/>
                  </a:lnTo>
                  <a:lnTo>
                    <a:pt x="743297" y="331713"/>
                  </a:lnTo>
                  <a:lnTo>
                    <a:pt x="739239" y="333986"/>
                  </a:lnTo>
                  <a:lnTo>
                    <a:pt x="735830" y="337990"/>
                  </a:lnTo>
                  <a:lnTo>
                    <a:pt x="732421" y="336746"/>
                  </a:lnTo>
                  <a:lnTo>
                    <a:pt x="726360" y="336746"/>
                  </a:lnTo>
                  <a:lnTo>
                    <a:pt x="729877" y="331984"/>
                  </a:lnTo>
                  <a:lnTo>
                    <a:pt x="732421" y="319592"/>
                  </a:lnTo>
                  <a:lnTo>
                    <a:pt x="736425" y="317103"/>
                  </a:lnTo>
                  <a:lnTo>
                    <a:pt x="725115" y="305468"/>
                  </a:lnTo>
                  <a:lnTo>
                    <a:pt x="716295" y="308445"/>
                  </a:lnTo>
                  <a:lnTo>
                    <a:pt x="714293" y="316724"/>
                  </a:lnTo>
                  <a:lnTo>
                    <a:pt x="708881" y="322730"/>
                  </a:lnTo>
                  <a:lnTo>
                    <a:pt x="703091" y="317969"/>
                  </a:lnTo>
                  <a:lnTo>
                    <a:pt x="701035" y="312882"/>
                  </a:lnTo>
                  <a:lnTo>
                    <a:pt x="704336" y="310826"/>
                  </a:lnTo>
                  <a:lnTo>
                    <a:pt x="706176" y="314181"/>
                  </a:lnTo>
                  <a:lnTo>
                    <a:pt x="708881" y="313152"/>
                  </a:lnTo>
                  <a:lnTo>
                    <a:pt x="707691" y="307741"/>
                  </a:lnTo>
                  <a:lnTo>
                    <a:pt x="703849" y="307741"/>
                  </a:lnTo>
                  <a:lnTo>
                    <a:pt x="703578" y="310014"/>
                  </a:lnTo>
                  <a:lnTo>
                    <a:pt x="701035" y="310501"/>
                  </a:lnTo>
                  <a:lnTo>
                    <a:pt x="687236" y="294321"/>
                  </a:lnTo>
                  <a:lnTo>
                    <a:pt x="682582" y="290804"/>
                  </a:lnTo>
                  <a:lnTo>
                    <a:pt x="684368" y="288856"/>
                  </a:lnTo>
                  <a:lnTo>
                    <a:pt x="688481" y="287449"/>
                  </a:lnTo>
                  <a:lnTo>
                    <a:pt x="684693" y="285934"/>
                  </a:lnTo>
                  <a:cubicBezTo>
                    <a:pt x="684693" y="285934"/>
                    <a:pt x="679877" y="287016"/>
                    <a:pt x="679282" y="287016"/>
                  </a:cubicBezTo>
                  <a:lnTo>
                    <a:pt x="682041" y="290479"/>
                  </a:lnTo>
                  <a:lnTo>
                    <a:pt x="675115" y="290479"/>
                  </a:lnTo>
                  <a:cubicBezTo>
                    <a:pt x="670954" y="284187"/>
                    <a:pt x="666321" y="278217"/>
                    <a:pt x="661262" y="272622"/>
                  </a:cubicBezTo>
                  <a:close/>
                  <a:moveTo>
                    <a:pt x="683611" y="506120"/>
                  </a:moveTo>
                  <a:lnTo>
                    <a:pt x="677658" y="500167"/>
                  </a:lnTo>
                  <a:lnTo>
                    <a:pt x="682204" y="494269"/>
                  </a:lnTo>
                  <a:lnTo>
                    <a:pt x="687940" y="482581"/>
                  </a:lnTo>
                  <a:lnTo>
                    <a:pt x="685721" y="479334"/>
                  </a:lnTo>
                  <a:lnTo>
                    <a:pt x="689509" y="470676"/>
                  </a:lnTo>
                  <a:lnTo>
                    <a:pt x="689076" y="462883"/>
                  </a:lnTo>
                  <a:lnTo>
                    <a:pt x="686803" y="454821"/>
                  </a:lnTo>
                  <a:lnTo>
                    <a:pt x="681392" y="452927"/>
                  </a:lnTo>
                  <a:lnTo>
                    <a:pt x="679390" y="457472"/>
                  </a:lnTo>
                  <a:lnTo>
                    <a:pt x="676143" y="456606"/>
                  </a:lnTo>
                  <a:cubicBezTo>
                    <a:pt x="681138" y="449449"/>
                    <a:pt x="685483" y="441861"/>
                    <a:pt x="689130" y="433933"/>
                  </a:cubicBezTo>
                  <a:lnTo>
                    <a:pt x="694541" y="431552"/>
                  </a:lnTo>
                  <a:lnTo>
                    <a:pt x="697680" y="427331"/>
                  </a:lnTo>
                  <a:lnTo>
                    <a:pt x="699195" y="429063"/>
                  </a:lnTo>
                  <a:lnTo>
                    <a:pt x="702983" y="424517"/>
                  </a:lnTo>
                  <a:lnTo>
                    <a:pt x="699953" y="420729"/>
                  </a:lnTo>
                  <a:lnTo>
                    <a:pt x="702713" y="419972"/>
                  </a:lnTo>
                  <a:lnTo>
                    <a:pt x="707799" y="422028"/>
                  </a:lnTo>
                  <a:lnTo>
                    <a:pt x="717377" y="422028"/>
                  </a:lnTo>
                  <a:lnTo>
                    <a:pt x="723167" y="418998"/>
                  </a:lnTo>
                  <a:lnTo>
                    <a:pt x="738319" y="414993"/>
                  </a:lnTo>
                  <a:lnTo>
                    <a:pt x="735451" y="409961"/>
                  </a:lnTo>
                  <a:lnTo>
                    <a:pt x="734477" y="403846"/>
                  </a:lnTo>
                  <a:lnTo>
                    <a:pt x="742594" y="407417"/>
                  </a:lnTo>
                  <a:lnTo>
                    <a:pt x="745624" y="405632"/>
                  </a:lnTo>
                  <a:lnTo>
                    <a:pt x="744109" y="399355"/>
                  </a:lnTo>
                  <a:lnTo>
                    <a:pt x="734315" y="403305"/>
                  </a:lnTo>
                  <a:lnTo>
                    <a:pt x="723492" y="401032"/>
                  </a:lnTo>
                  <a:lnTo>
                    <a:pt x="715159" y="383987"/>
                  </a:lnTo>
                  <a:lnTo>
                    <a:pt x="762616" y="383987"/>
                  </a:lnTo>
                  <a:cubicBezTo>
                    <a:pt x="760576" y="436771"/>
                    <a:pt x="739266" y="486980"/>
                    <a:pt x="702713" y="525113"/>
                  </a:cubicBezTo>
                  <a:lnTo>
                    <a:pt x="696219" y="518566"/>
                  </a:lnTo>
                  <a:lnTo>
                    <a:pt x="699033" y="509854"/>
                  </a:lnTo>
                  <a:lnTo>
                    <a:pt x="693946" y="490643"/>
                  </a:lnTo>
                  <a:close/>
                  <a:moveTo>
                    <a:pt x="691998" y="627171"/>
                  </a:moveTo>
                  <a:lnTo>
                    <a:pt x="697842" y="614617"/>
                  </a:lnTo>
                  <a:lnTo>
                    <a:pt x="695570" y="609205"/>
                  </a:lnTo>
                  <a:lnTo>
                    <a:pt x="704174" y="601629"/>
                  </a:lnTo>
                  <a:lnTo>
                    <a:pt x="704174" y="597084"/>
                  </a:lnTo>
                  <a:lnTo>
                    <a:pt x="696814" y="592484"/>
                  </a:lnTo>
                  <a:lnTo>
                    <a:pt x="702875" y="580417"/>
                  </a:lnTo>
                  <a:lnTo>
                    <a:pt x="711966" y="568512"/>
                  </a:lnTo>
                  <a:lnTo>
                    <a:pt x="702875" y="558718"/>
                  </a:lnTo>
                  <a:lnTo>
                    <a:pt x="696057" y="558718"/>
                  </a:lnTo>
                  <a:lnTo>
                    <a:pt x="691836" y="551845"/>
                  </a:lnTo>
                  <a:cubicBezTo>
                    <a:pt x="695461" y="548815"/>
                    <a:pt x="699087" y="545731"/>
                    <a:pt x="702658" y="542484"/>
                  </a:cubicBezTo>
                  <a:lnTo>
                    <a:pt x="746544" y="586369"/>
                  </a:lnTo>
                  <a:cubicBezTo>
                    <a:pt x="730007" y="602057"/>
                    <a:pt x="711701" y="615764"/>
                    <a:pt x="691998" y="627225"/>
                  </a:cubicBezTo>
                  <a:close/>
                  <a:moveTo>
                    <a:pt x="746761" y="569270"/>
                  </a:moveTo>
                  <a:lnTo>
                    <a:pt x="751631" y="563858"/>
                  </a:lnTo>
                  <a:lnTo>
                    <a:pt x="747031" y="539832"/>
                  </a:lnTo>
                  <a:lnTo>
                    <a:pt x="743893" y="538588"/>
                  </a:lnTo>
                  <a:lnTo>
                    <a:pt x="745841" y="534529"/>
                  </a:lnTo>
                  <a:lnTo>
                    <a:pt x="735451" y="531282"/>
                  </a:lnTo>
                  <a:lnTo>
                    <a:pt x="733449" y="539832"/>
                  </a:lnTo>
                  <a:lnTo>
                    <a:pt x="732421" y="550655"/>
                  </a:lnTo>
                  <a:lnTo>
                    <a:pt x="730256" y="552657"/>
                  </a:lnTo>
                  <a:lnTo>
                    <a:pt x="711316" y="533717"/>
                  </a:lnTo>
                  <a:cubicBezTo>
                    <a:pt x="750164" y="493306"/>
                    <a:pt x="772778" y="440005"/>
                    <a:pt x="774845" y="383987"/>
                  </a:cubicBezTo>
                  <a:lnTo>
                    <a:pt x="836913" y="383987"/>
                  </a:lnTo>
                  <a:cubicBezTo>
                    <a:pt x="834862" y="456476"/>
                    <a:pt x="805706" y="525563"/>
                    <a:pt x="755202" y="577603"/>
                  </a:cubicBezTo>
                  <a:close/>
                  <a:moveTo>
                    <a:pt x="763860" y="586315"/>
                  </a:moveTo>
                  <a:cubicBezTo>
                    <a:pt x="816658" y="531975"/>
                    <a:pt x="847119" y="459780"/>
                    <a:pt x="849197" y="384041"/>
                  </a:cubicBezTo>
                  <a:lnTo>
                    <a:pt x="911210" y="384041"/>
                  </a:lnTo>
                  <a:cubicBezTo>
                    <a:pt x="909143" y="476238"/>
                    <a:pt x="872168" y="564210"/>
                    <a:pt x="807746" y="630201"/>
                  </a:cubicBezTo>
                  <a:close/>
                  <a:moveTo>
                    <a:pt x="390480" y="526196"/>
                  </a:moveTo>
                  <a:cubicBezTo>
                    <a:pt x="385989" y="521542"/>
                    <a:pt x="381714" y="516726"/>
                    <a:pt x="377601" y="511693"/>
                  </a:cubicBezTo>
                  <a:lnTo>
                    <a:pt x="379495" y="496001"/>
                  </a:lnTo>
                  <a:lnTo>
                    <a:pt x="372947" y="480957"/>
                  </a:lnTo>
                  <a:lnTo>
                    <a:pt x="371324" y="457418"/>
                  </a:lnTo>
                  <a:lnTo>
                    <a:pt x="363965" y="443132"/>
                  </a:lnTo>
                  <a:lnTo>
                    <a:pt x="365480" y="434258"/>
                  </a:lnTo>
                  <a:lnTo>
                    <a:pt x="356605" y="417212"/>
                  </a:lnTo>
                  <a:lnTo>
                    <a:pt x="348867" y="413316"/>
                  </a:lnTo>
                  <a:lnTo>
                    <a:pt x="352006" y="404279"/>
                  </a:lnTo>
                  <a:lnTo>
                    <a:pt x="348813" y="397136"/>
                  </a:lnTo>
                  <a:lnTo>
                    <a:pt x="352006" y="388965"/>
                  </a:lnTo>
                  <a:lnTo>
                    <a:pt x="360501" y="388965"/>
                  </a:lnTo>
                  <a:lnTo>
                    <a:pt x="363478" y="384041"/>
                  </a:lnTo>
                  <a:lnTo>
                    <a:pt x="377980" y="384041"/>
                  </a:lnTo>
                  <a:lnTo>
                    <a:pt x="380199" y="388316"/>
                  </a:lnTo>
                  <a:lnTo>
                    <a:pt x="377493" y="403305"/>
                  </a:lnTo>
                  <a:lnTo>
                    <a:pt x="375761" y="405848"/>
                  </a:lnTo>
                  <a:lnTo>
                    <a:pt x="381173" y="417699"/>
                  </a:lnTo>
                  <a:lnTo>
                    <a:pt x="377601" y="419647"/>
                  </a:lnTo>
                  <a:lnTo>
                    <a:pt x="375112" y="416508"/>
                  </a:lnTo>
                  <a:lnTo>
                    <a:pt x="374030" y="417699"/>
                  </a:lnTo>
                  <a:lnTo>
                    <a:pt x="376519" y="424734"/>
                  </a:lnTo>
                  <a:lnTo>
                    <a:pt x="380794" y="432959"/>
                  </a:lnTo>
                  <a:lnTo>
                    <a:pt x="382796" y="432959"/>
                  </a:lnTo>
                  <a:lnTo>
                    <a:pt x="384203" y="424950"/>
                  </a:lnTo>
                  <a:lnTo>
                    <a:pt x="382147" y="422244"/>
                  </a:lnTo>
                  <a:lnTo>
                    <a:pt x="382147" y="417266"/>
                  </a:lnTo>
                  <a:lnTo>
                    <a:pt x="381497" y="406985"/>
                  </a:lnTo>
                  <a:lnTo>
                    <a:pt x="384203" y="388911"/>
                  </a:lnTo>
                  <a:lnTo>
                    <a:pt x="381281" y="384041"/>
                  </a:lnTo>
                  <a:lnTo>
                    <a:pt x="391670" y="384041"/>
                  </a:lnTo>
                  <a:cubicBezTo>
                    <a:pt x="393679" y="420868"/>
                    <a:pt x="408827" y="455755"/>
                    <a:pt x="434366" y="482364"/>
                  </a:cubicBezTo>
                  <a:close/>
                  <a:moveTo>
                    <a:pt x="349354" y="404928"/>
                  </a:moveTo>
                  <a:lnTo>
                    <a:pt x="343510" y="414127"/>
                  </a:lnTo>
                  <a:lnTo>
                    <a:pt x="333445" y="414127"/>
                  </a:lnTo>
                  <a:lnTo>
                    <a:pt x="332633" y="413532"/>
                  </a:lnTo>
                  <a:cubicBezTo>
                    <a:pt x="330926" y="403783"/>
                    <a:pt x="329878" y="393930"/>
                    <a:pt x="329495" y="384041"/>
                  </a:cubicBezTo>
                  <a:lnTo>
                    <a:pt x="348164" y="384041"/>
                  </a:lnTo>
                  <a:lnTo>
                    <a:pt x="343672" y="398976"/>
                  </a:lnTo>
                  <a:close/>
                  <a:moveTo>
                    <a:pt x="369755" y="362341"/>
                  </a:moveTo>
                  <a:lnTo>
                    <a:pt x="370891" y="350003"/>
                  </a:lnTo>
                  <a:lnTo>
                    <a:pt x="378250" y="345729"/>
                  </a:lnTo>
                  <a:lnTo>
                    <a:pt x="391400" y="348055"/>
                  </a:lnTo>
                  <a:lnTo>
                    <a:pt x="393402" y="350436"/>
                  </a:lnTo>
                  <a:cubicBezTo>
                    <a:pt x="392214" y="357485"/>
                    <a:pt x="391545" y="364611"/>
                    <a:pt x="391400" y="371757"/>
                  </a:cubicBezTo>
                  <a:lnTo>
                    <a:pt x="376519" y="371757"/>
                  </a:lnTo>
                  <a:close/>
                  <a:moveTo>
                    <a:pt x="432905" y="408716"/>
                  </a:moveTo>
                  <a:lnTo>
                    <a:pt x="435989" y="407147"/>
                  </a:lnTo>
                  <a:lnTo>
                    <a:pt x="443727" y="413262"/>
                  </a:lnTo>
                  <a:lnTo>
                    <a:pt x="440210" y="416130"/>
                  </a:lnTo>
                  <a:lnTo>
                    <a:pt x="449355" y="422190"/>
                  </a:lnTo>
                  <a:lnTo>
                    <a:pt x="449139" y="415697"/>
                  </a:lnTo>
                  <a:lnTo>
                    <a:pt x="454009" y="407634"/>
                  </a:lnTo>
                  <a:lnTo>
                    <a:pt x="459095" y="413045"/>
                  </a:lnTo>
                  <a:lnTo>
                    <a:pt x="464507" y="420513"/>
                  </a:lnTo>
                  <a:lnTo>
                    <a:pt x="454550" y="422569"/>
                  </a:lnTo>
                  <a:lnTo>
                    <a:pt x="458825" y="431119"/>
                  </a:lnTo>
                  <a:lnTo>
                    <a:pt x="465373" y="427656"/>
                  </a:lnTo>
                  <a:lnTo>
                    <a:pt x="464723" y="424950"/>
                  </a:lnTo>
                  <a:lnTo>
                    <a:pt x="469593" y="421649"/>
                  </a:lnTo>
                  <a:lnTo>
                    <a:pt x="472461" y="408121"/>
                  </a:lnTo>
                  <a:cubicBezTo>
                    <a:pt x="476008" y="416056"/>
                    <a:pt x="480814" y="423365"/>
                    <a:pt x="486693" y="429766"/>
                  </a:cubicBezTo>
                  <a:lnTo>
                    <a:pt x="442861" y="473598"/>
                  </a:lnTo>
                  <a:cubicBezTo>
                    <a:pt x="421368" y="451102"/>
                    <a:pt x="407868" y="422162"/>
                    <a:pt x="404441" y="391238"/>
                  </a:cubicBezTo>
                  <a:lnTo>
                    <a:pt x="413424" y="400816"/>
                  </a:lnTo>
                  <a:lnTo>
                    <a:pt x="421866" y="400816"/>
                  </a:lnTo>
                  <a:close/>
                  <a:moveTo>
                    <a:pt x="387774" y="227654"/>
                  </a:moveTo>
                  <a:lnTo>
                    <a:pt x="431606" y="271540"/>
                  </a:lnTo>
                  <a:cubicBezTo>
                    <a:pt x="422421" y="281642"/>
                    <a:pt x="414599" y="292903"/>
                    <a:pt x="408337" y="305035"/>
                  </a:cubicBezTo>
                  <a:lnTo>
                    <a:pt x="405307" y="305035"/>
                  </a:lnTo>
                  <a:lnTo>
                    <a:pt x="399138" y="306929"/>
                  </a:lnTo>
                  <a:lnTo>
                    <a:pt x="396974" y="306929"/>
                  </a:lnTo>
                  <a:lnTo>
                    <a:pt x="390426" y="313044"/>
                  </a:lnTo>
                  <a:lnTo>
                    <a:pt x="398705" y="311313"/>
                  </a:lnTo>
                  <a:lnTo>
                    <a:pt x="406173" y="309419"/>
                  </a:lnTo>
                  <a:lnTo>
                    <a:pt x="404874" y="312287"/>
                  </a:lnTo>
                  <a:lnTo>
                    <a:pt x="398326" y="316291"/>
                  </a:lnTo>
                  <a:lnTo>
                    <a:pt x="395026" y="316291"/>
                  </a:lnTo>
                  <a:lnTo>
                    <a:pt x="385393" y="323650"/>
                  </a:lnTo>
                  <a:lnTo>
                    <a:pt x="376086" y="322893"/>
                  </a:lnTo>
                  <a:lnTo>
                    <a:pt x="362612" y="348001"/>
                  </a:lnTo>
                  <a:lnTo>
                    <a:pt x="365263" y="353034"/>
                  </a:lnTo>
                  <a:lnTo>
                    <a:pt x="357958" y="361151"/>
                  </a:lnTo>
                  <a:lnTo>
                    <a:pt x="356822" y="371973"/>
                  </a:lnTo>
                  <a:lnTo>
                    <a:pt x="329332" y="371973"/>
                  </a:lnTo>
                  <a:cubicBezTo>
                    <a:pt x="330196" y="318275"/>
                    <a:pt x="351031" y="266823"/>
                    <a:pt x="387774" y="227654"/>
                  </a:cubicBezTo>
                  <a:close/>
                  <a:moveTo>
                    <a:pt x="331118" y="558555"/>
                  </a:moveTo>
                  <a:lnTo>
                    <a:pt x="345025" y="566726"/>
                  </a:lnTo>
                  <a:lnTo>
                    <a:pt x="347893" y="568674"/>
                  </a:lnTo>
                  <a:lnTo>
                    <a:pt x="337828" y="578740"/>
                  </a:lnTo>
                  <a:cubicBezTo>
                    <a:pt x="333138" y="573869"/>
                    <a:pt x="328593" y="568837"/>
                    <a:pt x="324191" y="563642"/>
                  </a:cubicBezTo>
                  <a:close/>
                  <a:moveTo>
                    <a:pt x="317211" y="384041"/>
                  </a:moveTo>
                  <a:cubicBezTo>
                    <a:pt x="317211" y="390047"/>
                    <a:pt x="317968" y="396054"/>
                    <a:pt x="318618" y="401952"/>
                  </a:cubicBezTo>
                  <a:lnTo>
                    <a:pt x="311042" y="403684"/>
                  </a:lnTo>
                  <a:lnTo>
                    <a:pt x="309473" y="411368"/>
                  </a:lnTo>
                  <a:lnTo>
                    <a:pt x="293672" y="431498"/>
                  </a:lnTo>
                  <a:lnTo>
                    <a:pt x="294050" y="459150"/>
                  </a:lnTo>
                  <a:lnTo>
                    <a:pt x="277817" y="464561"/>
                  </a:lnTo>
                  <a:lnTo>
                    <a:pt x="268942" y="464561"/>
                  </a:lnTo>
                  <a:cubicBezTo>
                    <a:pt x="260534" y="438494"/>
                    <a:pt x="255870" y="411365"/>
                    <a:pt x="255089" y="383987"/>
                  </a:cubicBezTo>
                  <a:close/>
                  <a:moveTo>
                    <a:pt x="255955" y="464236"/>
                  </a:moveTo>
                  <a:lnTo>
                    <a:pt x="252329" y="463533"/>
                  </a:lnTo>
                  <a:lnTo>
                    <a:pt x="248920" y="459691"/>
                  </a:lnTo>
                  <a:lnTo>
                    <a:pt x="231496" y="458176"/>
                  </a:lnTo>
                  <a:lnTo>
                    <a:pt x="236907" y="465481"/>
                  </a:lnTo>
                  <a:lnTo>
                    <a:pt x="220673" y="462450"/>
                  </a:lnTo>
                  <a:lnTo>
                    <a:pt x="224894" y="458554"/>
                  </a:lnTo>
                  <a:lnTo>
                    <a:pt x="220944" y="454658"/>
                  </a:lnTo>
                  <a:lnTo>
                    <a:pt x="209309" y="459745"/>
                  </a:lnTo>
                  <a:lnTo>
                    <a:pt x="205143" y="467429"/>
                  </a:lnTo>
                  <a:lnTo>
                    <a:pt x="206766" y="485124"/>
                  </a:lnTo>
                  <a:lnTo>
                    <a:pt x="220186" y="516942"/>
                  </a:lnTo>
                  <a:lnTo>
                    <a:pt x="226626" y="527007"/>
                  </a:lnTo>
                  <a:lnTo>
                    <a:pt x="230305" y="528360"/>
                  </a:lnTo>
                  <a:lnTo>
                    <a:pt x="220186" y="509150"/>
                  </a:lnTo>
                  <a:lnTo>
                    <a:pt x="217967" y="499356"/>
                  </a:lnTo>
                  <a:lnTo>
                    <a:pt x="220240" y="496975"/>
                  </a:lnTo>
                  <a:lnTo>
                    <a:pt x="218833" y="491563"/>
                  </a:lnTo>
                  <a:lnTo>
                    <a:pt x="224948" y="492375"/>
                  </a:lnTo>
                  <a:lnTo>
                    <a:pt x="234310" y="506553"/>
                  </a:lnTo>
                  <a:lnTo>
                    <a:pt x="236637" y="507473"/>
                  </a:lnTo>
                  <a:lnTo>
                    <a:pt x="236637" y="497137"/>
                  </a:lnTo>
                  <a:lnTo>
                    <a:pt x="240424" y="499356"/>
                  </a:lnTo>
                  <a:lnTo>
                    <a:pt x="241236" y="504767"/>
                  </a:lnTo>
                  <a:lnTo>
                    <a:pt x="251085" y="507364"/>
                  </a:lnTo>
                  <a:lnTo>
                    <a:pt x="255197" y="504442"/>
                  </a:lnTo>
                  <a:lnTo>
                    <a:pt x="256604" y="505416"/>
                  </a:lnTo>
                  <a:lnTo>
                    <a:pt x="256604" y="512938"/>
                  </a:lnTo>
                  <a:lnTo>
                    <a:pt x="260933" y="518349"/>
                  </a:lnTo>
                  <a:lnTo>
                    <a:pt x="266345" y="519540"/>
                  </a:lnTo>
                  <a:lnTo>
                    <a:pt x="277817" y="538966"/>
                  </a:lnTo>
                  <a:lnTo>
                    <a:pt x="284797" y="540914"/>
                  </a:lnTo>
                  <a:lnTo>
                    <a:pt x="286962" y="531823"/>
                  </a:lnTo>
                  <a:cubicBezTo>
                    <a:pt x="299050" y="551797"/>
                    <a:pt x="313394" y="570320"/>
                    <a:pt x="329711" y="587019"/>
                  </a:cubicBezTo>
                  <a:lnTo>
                    <a:pt x="285879" y="630850"/>
                  </a:lnTo>
                  <a:cubicBezTo>
                    <a:pt x="220732" y="564941"/>
                    <a:pt x="183153" y="476682"/>
                    <a:pt x="180792" y="384041"/>
                  </a:cubicBezTo>
                  <a:lnTo>
                    <a:pt x="242860" y="384041"/>
                  </a:lnTo>
                  <a:cubicBezTo>
                    <a:pt x="243593" y="411240"/>
                    <a:pt x="247998" y="438216"/>
                    <a:pt x="255955" y="464236"/>
                  </a:cubicBezTo>
                  <a:close/>
                  <a:moveTo>
                    <a:pt x="283011" y="122620"/>
                  </a:moveTo>
                  <a:lnTo>
                    <a:pt x="326843" y="166452"/>
                  </a:lnTo>
                  <a:cubicBezTo>
                    <a:pt x="273826" y="221770"/>
                    <a:pt x="243773" y="295143"/>
                    <a:pt x="242751" y="371757"/>
                  </a:cubicBezTo>
                  <a:lnTo>
                    <a:pt x="180738" y="371757"/>
                  </a:lnTo>
                  <a:cubicBezTo>
                    <a:pt x="181659" y="278729"/>
                    <a:pt x="218157" y="189583"/>
                    <a:pt x="282741" y="122620"/>
                  </a:cubicBezTo>
                  <a:close/>
                  <a:moveTo>
                    <a:pt x="732150" y="100001"/>
                  </a:moveTo>
                  <a:lnTo>
                    <a:pt x="728416" y="93940"/>
                  </a:lnTo>
                  <a:lnTo>
                    <a:pt x="720299" y="89882"/>
                  </a:lnTo>
                  <a:lnTo>
                    <a:pt x="713968" y="94698"/>
                  </a:lnTo>
                  <a:lnTo>
                    <a:pt x="722085" y="99027"/>
                  </a:lnTo>
                  <a:lnTo>
                    <a:pt x="730797" y="105683"/>
                  </a:lnTo>
                  <a:close/>
                  <a:moveTo>
                    <a:pt x="694217" y="275057"/>
                  </a:moveTo>
                  <a:lnTo>
                    <a:pt x="694217" y="279819"/>
                  </a:lnTo>
                  <a:lnTo>
                    <a:pt x="705039" y="276626"/>
                  </a:lnTo>
                  <a:lnTo>
                    <a:pt x="708340" y="270078"/>
                  </a:lnTo>
                  <a:lnTo>
                    <a:pt x="700927" y="260338"/>
                  </a:lnTo>
                  <a:lnTo>
                    <a:pt x="704877" y="254386"/>
                  </a:lnTo>
                  <a:lnTo>
                    <a:pt x="714888" y="261529"/>
                  </a:lnTo>
                  <a:lnTo>
                    <a:pt x="716728" y="260068"/>
                  </a:lnTo>
                  <a:lnTo>
                    <a:pt x="714726" y="258661"/>
                  </a:lnTo>
                  <a:lnTo>
                    <a:pt x="712453" y="254332"/>
                  </a:lnTo>
                  <a:lnTo>
                    <a:pt x="716565" y="251951"/>
                  </a:lnTo>
                  <a:lnTo>
                    <a:pt x="712561" y="246539"/>
                  </a:lnTo>
                  <a:lnTo>
                    <a:pt x="703145" y="251301"/>
                  </a:lnTo>
                  <a:lnTo>
                    <a:pt x="700007" y="257200"/>
                  </a:lnTo>
                  <a:lnTo>
                    <a:pt x="698113" y="262340"/>
                  </a:lnTo>
                  <a:lnTo>
                    <a:pt x="702280" y="269321"/>
                  </a:lnTo>
                  <a:lnTo>
                    <a:pt x="700764" y="272568"/>
                  </a:lnTo>
                  <a:close/>
                  <a:moveTo>
                    <a:pt x="245619" y="553306"/>
                  </a:moveTo>
                  <a:lnTo>
                    <a:pt x="246431" y="550492"/>
                  </a:lnTo>
                  <a:lnTo>
                    <a:pt x="241020" y="538371"/>
                  </a:lnTo>
                  <a:lnTo>
                    <a:pt x="234418" y="535936"/>
                  </a:lnTo>
                  <a:close/>
                  <a:moveTo>
                    <a:pt x="499301" y="320187"/>
                  </a:moveTo>
                  <a:cubicBezTo>
                    <a:pt x="499301" y="330577"/>
                    <a:pt x="505633" y="337936"/>
                    <a:pt x="517159" y="344267"/>
                  </a:cubicBezTo>
                  <a:cubicBezTo>
                    <a:pt x="517159" y="344267"/>
                    <a:pt x="517159" y="342482"/>
                    <a:pt x="517159" y="339614"/>
                  </a:cubicBezTo>
                  <a:lnTo>
                    <a:pt x="509908" y="332363"/>
                  </a:lnTo>
                  <a:lnTo>
                    <a:pt x="513750" y="325382"/>
                  </a:lnTo>
                  <a:lnTo>
                    <a:pt x="516888" y="324516"/>
                  </a:lnTo>
                  <a:cubicBezTo>
                    <a:pt x="516888" y="312395"/>
                    <a:pt x="516401" y="298813"/>
                    <a:pt x="516347" y="296864"/>
                  </a:cubicBezTo>
                  <a:lnTo>
                    <a:pt x="515806" y="296864"/>
                  </a:lnTo>
                  <a:cubicBezTo>
                    <a:pt x="505091" y="302817"/>
                    <a:pt x="499301" y="309960"/>
                    <a:pt x="499301" y="320187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C9A0B096-564B-9E94-716A-13AFBA744E0E}"/>
                </a:ext>
              </a:extLst>
            </p:cNvPr>
            <p:cNvSpPr/>
            <p:nvPr/>
          </p:nvSpPr>
          <p:spPr>
            <a:xfrm>
              <a:off x="-3371469" y="1412894"/>
              <a:ext cx="45273" cy="73756"/>
            </a:xfrm>
            <a:custGeom>
              <a:avLst/>
              <a:gdLst>
                <a:gd name="connsiteX0" fmla="*/ 0 w 45273"/>
                <a:gd name="connsiteY0" fmla="*/ 24459 h 73756"/>
                <a:gd name="connsiteX1" fmla="*/ 44968 w 45273"/>
                <a:gd name="connsiteY1" fmla="*/ 73756 h 73756"/>
                <a:gd name="connsiteX2" fmla="*/ 541 w 45273"/>
                <a:gd name="connsiteY2" fmla="*/ 0 h 73756"/>
                <a:gd name="connsiteX3" fmla="*/ 0 w 45273"/>
                <a:gd name="connsiteY3" fmla="*/ 24459 h 7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73" h="73756">
                  <a:moveTo>
                    <a:pt x="0" y="24459"/>
                  </a:moveTo>
                  <a:cubicBezTo>
                    <a:pt x="19481" y="34308"/>
                    <a:pt x="37446" y="47944"/>
                    <a:pt x="44968" y="73756"/>
                  </a:cubicBezTo>
                  <a:cubicBezTo>
                    <a:pt x="48269" y="31007"/>
                    <a:pt x="24297" y="12500"/>
                    <a:pt x="541" y="0"/>
                  </a:cubicBezTo>
                  <a:cubicBezTo>
                    <a:pt x="541" y="54"/>
                    <a:pt x="0" y="24513"/>
                    <a:pt x="0" y="24459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B80F6624-E447-1AB1-6655-1578663CE7E1}"/>
                </a:ext>
              </a:extLst>
            </p:cNvPr>
            <p:cNvSpPr/>
            <p:nvPr/>
          </p:nvSpPr>
          <p:spPr>
            <a:xfrm>
              <a:off x="-3504912" y="904285"/>
              <a:ext cx="262935" cy="348109"/>
            </a:xfrm>
            <a:custGeom>
              <a:avLst/>
              <a:gdLst>
                <a:gd name="connsiteX0" fmla="*/ 262935 w 262935"/>
                <a:gd name="connsiteY0" fmla="*/ 99514 h 348109"/>
                <a:gd name="connsiteX1" fmla="*/ 165802 w 262935"/>
                <a:gd name="connsiteY1" fmla="*/ 2435 h 348109"/>
                <a:gd name="connsiteX2" fmla="*/ 144752 w 262935"/>
                <a:gd name="connsiteY2" fmla="*/ 0 h 348109"/>
                <a:gd name="connsiteX3" fmla="*/ 144320 w 262935"/>
                <a:gd name="connsiteY3" fmla="*/ 19264 h 348109"/>
                <a:gd name="connsiteX4" fmla="*/ 143778 w 262935"/>
                <a:gd name="connsiteY4" fmla="*/ 42371 h 348109"/>
                <a:gd name="connsiteX5" fmla="*/ 157036 w 262935"/>
                <a:gd name="connsiteY5" fmla="*/ 44210 h 348109"/>
                <a:gd name="connsiteX6" fmla="*/ 211474 w 262935"/>
                <a:gd name="connsiteY6" fmla="*/ 99514 h 348109"/>
                <a:gd name="connsiteX7" fmla="*/ 141127 w 262935"/>
                <a:gd name="connsiteY7" fmla="*/ 160770 h 348109"/>
                <a:gd name="connsiteX8" fmla="*/ 128302 w 262935"/>
                <a:gd name="connsiteY8" fmla="*/ 164125 h 348109"/>
                <a:gd name="connsiteX9" fmla="*/ 92533 w 262935"/>
                <a:gd name="connsiteY9" fmla="*/ 173054 h 348109"/>
                <a:gd name="connsiteX10" fmla="*/ 79817 w 262935"/>
                <a:gd name="connsiteY10" fmla="*/ 176679 h 348109"/>
                <a:gd name="connsiteX11" fmla="*/ 79817 w 262935"/>
                <a:gd name="connsiteY11" fmla="*/ 176679 h 348109"/>
                <a:gd name="connsiteX12" fmla="*/ 0 w 262935"/>
                <a:gd name="connsiteY12" fmla="*/ 263260 h 348109"/>
                <a:gd name="connsiteX13" fmla="*/ 83172 w 262935"/>
                <a:gd name="connsiteY13" fmla="*/ 348110 h 348109"/>
                <a:gd name="connsiteX14" fmla="*/ 82306 w 262935"/>
                <a:gd name="connsiteY14" fmla="*/ 302546 h 348109"/>
                <a:gd name="connsiteX15" fmla="*/ 51407 w 262935"/>
                <a:gd name="connsiteY15" fmla="*/ 264018 h 348109"/>
                <a:gd name="connsiteX16" fmla="*/ 80845 w 262935"/>
                <a:gd name="connsiteY16" fmla="*/ 226139 h 348109"/>
                <a:gd name="connsiteX17" fmla="*/ 93507 w 262935"/>
                <a:gd name="connsiteY17" fmla="*/ 221214 h 348109"/>
                <a:gd name="connsiteX18" fmla="*/ 127328 w 262935"/>
                <a:gd name="connsiteY18" fmla="*/ 211853 h 348109"/>
                <a:gd name="connsiteX19" fmla="*/ 140153 w 262935"/>
                <a:gd name="connsiteY19" fmla="*/ 208768 h 348109"/>
                <a:gd name="connsiteX20" fmla="*/ 140153 w 262935"/>
                <a:gd name="connsiteY20" fmla="*/ 208768 h 348109"/>
                <a:gd name="connsiteX21" fmla="*/ 262935 w 262935"/>
                <a:gd name="connsiteY21" fmla="*/ 99514 h 34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2935" h="348109">
                  <a:moveTo>
                    <a:pt x="262935" y="99514"/>
                  </a:moveTo>
                  <a:cubicBezTo>
                    <a:pt x="262935" y="60715"/>
                    <a:pt x="234797" y="17641"/>
                    <a:pt x="165802" y="2435"/>
                  </a:cubicBezTo>
                  <a:cubicBezTo>
                    <a:pt x="158844" y="1176"/>
                    <a:pt x="151814" y="363"/>
                    <a:pt x="144752" y="0"/>
                  </a:cubicBezTo>
                  <a:cubicBezTo>
                    <a:pt x="144752" y="5844"/>
                    <a:pt x="144320" y="19264"/>
                    <a:pt x="144320" y="19264"/>
                  </a:cubicBezTo>
                  <a:cubicBezTo>
                    <a:pt x="144320" y="23485"/>
                    <a:pt x="143887" y="39016"/>
                    <a:pt x="143778" y="42371"/>
                  </a:cubicBezTo>
                  <a:cubicBezTo>
                    <a:pt x="148232" y="42679"/>
                    <a:pt x="152664" y="43294"/>
                    <a:pt x="157036" y="44210"/>
                  </a:cubicBezTo>
                  <a:cubicBezTo>
                    <a:pt x="197134" y="53788"/>
                    <a:pt x="211474" y="76678"/>
                    <a:pt x="211474" y="99514"/>
                  </a:cubicBezTo>
                  <a:cubicBezTo>
                    <a:pt x="211474" y="136365"/>
                    <a:pt x="179980" y="150272"/>
                    <a:pt x="141127" y="160770"/>
                  </a:cubicBezTo>
                  <a:lnTo>
                    <a:pt x="128302" y="164125"/>
                  </a:lnTo>
                  <a:cubicBezTo>
                    <a:pt x="116560" y="167047"/>
                    <a:pt x="104492" y="169861"/>
                    <a:pt x="92533" y="173054"/>
                  </a:cubicBezTo>
                  <a:cubicBezTo>
                    <a:pt x="88258" y="174190"/>
                    <a:pt x="84038" y="175435"/>
                    <a:pt x="79817" y="176679"/>
                  </a:cubicBezTo>
                  <a:lnTo>
                    <a:pt x="79817" y="176679"/>
                  </a:lnTo>
                  <a:cubicBezTo>
                    <a:pt x="36905" y="189775"/>
                    <a:pt x="0" y="210446"/>
                    <a:pt x="0" y="263260"/>
                  </a:cubicBezTo>
                  <a:cubicBezTo>
                    <a:pt x="0" y="316075"/>
                    <a:pt x="42100" y="335447"/>
                    <a:pt x="83172" y="348110"/>
                  </a:cubicBezTo>
                  <a:cubicBezTo>
                    <a:pt x="82919" y="332994"/>
                    <a:pt x="82631" y="317806"/>
                    <a:pt x="82306" y="302546"/>
                  </a:cubicBezTo>
                  <a:cubicBezTo>
                    <a:pt x="64178" y="294051"/>
                    <a:pt x="51407" y="282849"/>
                    <a:pt x="51407" y="264018"/>
                  </a:cubicBezTo>
                  <a:cubicBezTo>
                    <a:pt x="51407" y="245186"/>
                    <a:pt x="63042" y="234472"/>
                    <a:pt x="80845" y="226139"/>
                  </a:cubicBezTo>
                  <a:cubicBezTo>
                    <a:pt x="84795" y="224353"/>
                    <a:pt x="89016" y="222729"/>
                    <a:pt x="93507" y="221214"/>
                  </a:cubicBezTo>
                  <a:cubicBezTo>
                    <a:pt x="103735" y="217751"/>
                    <a:pt x="115153" y="214775"/>
                    <a:pt x="127328" y="211853"/>
                  </a:cubicBezTo>
                  <a:lnTo>
                    <a:pt x="140153" y="208768"/>
                  </a:lnTo>
                  <a:lnTo>
                    <a:pt x="140153" y="208768"/>
                  </a:lnTo>
                  <a:cubicBezTo>
                    <a:pt x="198000" y="195240"/>
                    <a:pt x="262935" y="177112"/>
                    <a:pt x="262935" y="99514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855532EB-5C4B-DDF2-8A11-997050C30778}"/>
                </a:ext>
              </a:extLst>
            </p:cNvPr>
            <p:cNvSpPr/>
            <p:nvPr/>
          </p:nvSpPr>
          <p:spPr>
            <a:xfrm>
              <a:off x="-3449988" y="1226799"/>
              <a:ext cx="148053" cy="189016"/>
            </a:xfrm>
            <a:custGeom>
              <a:avLst/>
              <a:gdLst>
                <a:gd name="connsiteX0" fmla="*/ 0 w 148053"/>
                <a:gd name="connsiteY0" fmla="*/ 147512 h 189016"/>
                <a:gd name="connsiteX1" fmla="*/ 31332 w 148053"/>
                <a:gd name="connsiteY1" fmla="*/ 189017 h 189016"/>
                <a:gd name="connsiteX2" fmla="*/ 30682 w 148053"/>
                <a:gd name="connsiteY2" fmla="*/ 152058 h 189016"/>
                <a:gd name="connsiteX3" fmla="*/ 42479 w 148053"/>
                <a:gd name="connsiteY3" fmla="*/ 139125 h 189016"/>
                <a:gd name="connsiteX4" fmla="*/ 67317 w 148053"/>
                <a:gd name="connsiteY4" fmla="*/ 129655 h 189016"/>
                <a:gd name="connsiteX5" fmla="*/ 80358 w 148053"/>
                <a:gd name="connsiteY5" fmla="*/ 125164 h 189016"/>
                <a:gd name="connsiteX6" fmla="*/ 80358 w 148053"/>
                <a:gd name="connsiteY6" fmla="*/ 125164 h 189016"/>
                <a:gd name="connsiteX7" fmla="*/ 148054 w 148053"/>
                <a:gd name="connsiteY7" fmla="*/ 65639 h 189016"/>
                <a:gd name="connsiteX8" fmla="*/ 83118 w 148053"/>
                <a:gd name="connsiteY8" fmla="*/ 0 h 189016"/>
                <a:gd name="connsiteX9" fmla="*/ 82252 w 148053"/>
                <a:gd name="connsiteY9" fmla="*/ 42262 h 189016"/>
                <a:gd name="connsiteX10" fmla="*/ 106170 w 148053"/>
                <a:gd name="connsiteY10" fmla="*/ 65639 h 189016"/>
                <a:gd name="connsiteX11" fmla="*/ 81224 w 148053"/>
                <a:gd name="connsiteY11" fmla="*/ 91181 h 189016"/>
                <a:gd name="connsiteX12" fmla="*/ 68507 w 148053"/>
                <a:gd name="connsiteY12" fmla="*/ 95618 h 189016"/>
                <a:gd name="connsiteX13" fmla="*/ 42804 w 148053"/>
                <a:gd name="connsiteY13" fmla="*/ 104276 h 189016"/>
                <a:gd name="connsiteX14" fmla="*/ 30087 w 148053"/>
                <a:gd name="connsiteY14" fmla="*/ 109687 h 189016"/>
                <a:gd name="connsiteX15" fmla="*/ 0 w 148053"/>
                <a:gd name="connsiteY15" fmla="*/ 147512 h 18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8053" h="189016">
                  <a:moveTo>
                    <a:pt x="0" y="147512"/>
                  </a:moveTo>
                  <a:cubicBezTo>
                    <a:pt x="0" y="168725"/>
                    <a:pt x="15693" y="179980"/>
                    <a:pt x="31332" y="189017"/>
                  </a:cubicBezTo>
                  <a:cubicBezTo>
                    <a:pt x="31332" y="185446"/>
                    <a:pt x="30682" y="152599"/>
                    <a:pt x="30682" y="152058"/>
                  </a:cubicBezTo>
                  <a:cubicBezTo>
                    <a:pt x="31007" y="145510"/>
                    <a:pt x="37338" y="141560"/>
                    <a:pt x="42479" y="139125"/>
                  </a:cubicBezTo>
                  <a:cubicBezTo>
                    <a:pt x="50588" y="135537"/>
                    <a:pt x="58881" y="132377"/>
                    <a:pt x="67317" y="129655"/>
                  </a:cubicBezTo>
                  <a:cubicBezTo>
                    <a:pt x="71971" y="128032"/>
                    <a:pt x="75921" y="126462"/>
                    <a:pt x="80358" y="125164"/>
                  </a:cubicBezTo>
                  <a:lnTo>
                    <a:pt x="80358" y="125164"/>
                  </a:lnTo>
                  <a:cubicBezTo>
                    <a:pt x="111744" y="115694"/>
                    <a:pt x="148054" y="103518"/>
                    <a:pt x="148054" y="65639"/>
                  </a:cubicBezTo>
                  <a:cubicBezTo>
                    <a:pt x="148054" y="27760"/>
                    <a:pt x="116939" y="11526"/>
                    <a:pt x="83118" y="0"/>
                  </a:cubicBezTo>
                  <a:cubicBezTo>
                    <a:pt x="83118" y="12175"/>
                    <a:pt x="82523" y="29979"/>
                    <a:pt x="82252" y="42262"/>
                  </a:cubicBezTo>
                  <a:cubicBezTo>
                    <a:pt x="96646" y="47674"/>
                    <a:pt x="106170" y="54762"/>
                    <a:pt x="106170" y="65639"/>
                  </a:cubicBezTo>
                  <a:cubicBezTo>
                    <a:pt x="106170" y="79330"/>
                    <a:pt x="91560" y="87284"/>
                    <a:pt x="81224" y="91181"/>
                  </a:cubicBezTo>
                  <a:cubicBezTo>
                    <a:pt x="76895" y="92858"/>
                    <a:pt x="70401" y="95023"/>
                    <a:pt x="68507" y="95618"/>
                  </a:cubicBezTo>
                  <a:cubicBezTo>
                    <a:pt x="60174" y="98215"/>
                    <a:pt x="51191" y="101029"/>
                    <a:pt x="42804" y="104276"/>
                  </a:cubicBezTo>
                  <a:cubicBezTo>
                    <a:pt x="38467" y="105840"/>
                    <a:pt x="34221" y="107647"/>
                    <a:pt x="30087" y="109687"/>
                  </a:cubicBezTo>
                  <a:cubicBezTo>
                    <a:pt x="15152" y="117155"/>
                    <a:pt x="-54" y="128140"/>
                    <a:pt x="0" y="147512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710669B6-D872-EA2F-B813-6749DF049460}"/>
                </a:ext>
              </a:extLst>
            </p:cNvPr>
            <p:cNvSpPr/>
            <p:nvPr/>
          </p:nvSpPr>
          <p:spPr>
            <a:xfrm>
              <a:off x="-3585000" y="910346"/>
              <a:ext cx="157523" cy="151733"/>
            </a:xfrm>
            <a:custGeom>
              <a:avLst/>
              <a:gdLst>
                <a:gd name="connsiteX0" fmla="*/ 156279 w 157523"/>
                <a:gd name="connsiteY0" fmla="*/ 0 h 151733"/>
                <a:gd name="connsiteX1" fmla="*/ 118399 w 157523"/>
                <a:gd name="connsiteY1" fmla="*/ 15422 h 151733"/>
                <a:gd name="connsiteX2" fmla="*/ 66072 w 157523"/>
                <a:gd name="connsiteY2" fmla="*/ 42154 h 151733"/>
                <a:gd name="connsiteX3" fmla="*/ 48052 w 157523"/>
                <a:gd name="connsiteY3" fmla="*/ 65314 h 151733"/>
                <a:gd name="connsiteX4" fmla="*/ 37230 w 157523"/>
                <a:gd name="connsiteY4" fmla="*/ 95023 h 151733"/>
                <a:gd name="connsiteX5" fmla="*/ 32468 w 157523"/>
                <a:gd name="connsiteY5" fmla="*/ 111852 h 151733"/>
                <a:gd name="connsiteX6" fmla="*/ 32468 w 157523"/>
                <a:gd name="connsiteY6" fmla="*/ 112176 h 151733"/>
                <a:gd name="connsiteX7" fmla="*/ 25217 w 157523"/>
                <a:gd name="connsiteY7" fmla="*/ 125596 h 151733"/>
                <a:gd name="connsiteX8" fmla="*/ 0 w 157523"/>
                <a:gd name="connsiteY8" fmla="*/ 135662 h 151733"/>
                <a:gd name="connsiteX9" fmla="*/ 21645 w 157523"/>
                <a:gd name="connsiteY9" fmla="*/ 133876 h 151733"/>
                <a:gd name="connsiteX10" fmla="*/ 16883 w 157523"/>
                <a:gd name="connsiteY10" fmla="*/ 151733 h 151733"/>
                <a:gd name="connsiteX11" fmla="*/ 39070 w 157523"/>
                <a:gd name="connsiteY11" fmla="*/ 118291 h 151733"/>
                <a:gd name="connsiteX12" fmla="*/ 69048 w 157523"/>
                <a:gd name="connsiteY12" fmla="*/ 109308 h 151733"/>
                <a:gd name="connsiteX13" fmla="*/ 124190 w 157523"/>
                <a:gd name="connsiteY13" fmla="*/ 69752 h 151733"/>
                <a:gd name="connsiteX14" fmla="*/ 157523 w 157523"/>
                <a:gd name="connsiteY14" fmla="*/ 44589 h 151733"/>
                <a:gd name="connsiteX15" fmla="*/ 156279 w 157523"/>
                <a:gd name="connsiteY15" fmla="*/ 0 h 151733"/>
                <a:gd name="connsiteX16" fmla="*/ 76841 w 157523"/>
                <a:gd name="connsiteY16" fmla="*/ 71159 h 151733"/>
                <a:gd name="connsiteX17" fmla="*/ 67046 w 157523"/>
                <a:gd name="connsiteY17" fmla="*/ 73269 h 151733"/>
                <a:gd name="connsiteX18" fmla="*/ 78735 w 157523"/>
                <a:gd name="connsiteY18" fmla="*/ 54492 h 151733"/>
                <a:gd name="connsiteX19" fmla="*/ 92371 w 157523"/>
                <a:gd name="connsiteY19" fmla="*/ 54925 h 15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7523" h="151733">
                  <a:moveTo>
                    <a:pt x="156279" y="0"/>
                  </a:moveTo>
                  <a:cubicBezTo>
                    <a:pt x="143252" y="4097"/>
                    <a:pt x="130583" y="9255"/>
                    <a:pt x="118399" y="15422"/>
                  </a:cubicBezTo>
                  <a:cubicBezTo>
                    <a:pt x="104871" y="19914"/>
                    <a:pt x="85932" y="20834"/>
                    <a:pt x="66072" y="42154"/>
                  </a:cubicBezTo>
                  <a:cubicBezTo>
                    <a:pt x="59647" y="49539"/>
                    <a:pt x="53631" y="57271"/>
                    <a:pt x="48052" y="65314"/>
                  </a:cubicBezTo>
                  <a:cubicBezTo>
                    <a:pt x="42100" y="73864"/>
                    <a:pt x="41829" y="87609"/>
                    <a:pt x="37230" y="95023"/>
                  </a:cubicBezTo>
                  <a:cubicBezTo>
                    <a:pt x="30953" y="105845"/>
                    <a:pt x="32468" y="111852"/>
                    <a:pt x="32468" y="111852"/>
                  </a:cubicBezTo>
                  <a:lnTo>
                    <a:pt x="32468" y="112176"/>
                  </a:lnTo>
                  <a:cubicBezTo>
                    <a:pt x="31304" y="117221"/>
                    <a:pt x="28798" y="121858"/>
                    <a:pt x="25217" y="125596"/>
                  </a:cubicBezTo>
                  <a:cubicBezTo>
                    <a:pt x="19170" y="133158"/>
                    <a:pt x="9592" y="136981"/>
                    <a:pt x="0" y="135662"/>
                  </a:cubicBezTo>
                  <a:cubicBezTo>
                    <a:pt x="8983" y="140153"/>
                    <a:pt x="21645" y="133876"/>
                    <a:pt x="21645" y="133876"/>
                  </a:cubicBezTo>
                  <a:cubicBezTo>
                    <a:pt x="19727" y="139735"/>
                    <a:pt x="18137" y="145697"/>
                    <a:pt x="16883" y="151733"/>
                  </a:cubicBezTo>
                  <a:cubicBezTo>
                    <a:pt x="26948" y="128951"/>
                    <a:pt x="36202" y="120618"/>
                    <a:pt x="39070" y="118291"/>
                  </a:cubicBezTo>
                  <a:cubicBezTo>
                    <a:pt x="43399" y="119265"/>
                    <a:pt x="52381" y="118886"/>
                    <a:pt x="69048" y="109308"/>
                  </a:cubicBezTo>
                  <a:cubicBezTo>
                    <a:pt x="87880" y="98486"/>
                    <a:pt x="116181" y="80899"/>
                    <a:pt x="124190" y="69752"/>
                  </a:cubicBezTo>
                  <a:cubicBezTo>
                    <a:pt x="132635" y="58319"/>
                    <a:pt x="144214" y="49579"/>
                    <a:pt x="157523" y="44589"/>
                  </a:cubicBezTo>
                  <a:cubicBezTo>
                    <a:pt x="156928" y="27435"/>
                    <a:pt x="156603" y="12608"/>
                    <a:pt x="156279" y="0"/>
                  </a:cubicBezTo>
                  <a:close/>
                  <a:moveTo>
                    <a:pt x="76841" y="71159"/>
                  </a:moveTo>
                  <a:lnTo>
                    <a:pt x="67046" y="73269"/>
                  </a:lnTo>
                  <a:lnTo>
                    <a:pt x="78735" y="54492"/>
                  </a:lnTo>
                  <a:lnTo>
                    <a:pt x="92371" y="54925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70B9A197-1FD3-F06E-316E-A80558A74477}"/>
                </a:ext>
              </a:extLst>
            </p:cNvPr>
            <p:cNvSpPr/>
            <p:nvPr/>
          </p:nvSpPr>
          <p:spPr>
            <a:xfrm>
              <a:off x="-3406481" y="1369333"/>
              <a:ext cx="23701" cy="203478"/>
            </a:xfrm>
            <a:custGeom>
              <a:avLst/>
              <a:gdLst>
                <a:gd name="connsiteX0" fmla="*/ 16667 w 23701"/>
                <a:gd name="connsiteY0" fmla="*/ 2327 h 203478"/>
                <a:gd name="connsiteX1" fmla="*/ 7143 w 23701"/>
                <a:gd name="connsiteY1" fmla="*/ 6007 h 203478"/>
                <a:gd name="connsiteX2" fmla="*/ 0 w 23701"/>
                <a:gd name="connsiteY2" fmla="*/ 9849 h 203478"/>
                <a:gd name="connsiteX3" fmla="*/ 3030 w 23701"/>
                <a:gd name="connsiteY3" fmla="*/ 178032 h 203478"/>
                <a:gd name="connsiteX4" fmla="*/ 20238 w 23701"/>
                <a:gd name="connsiteY4" fmla="*/ 178032 h 203478"/>
                <a:gd name="connsiteX5" fmla="*/ 23702 w 23701"/>
                <a:gd name="connsiteY5" fmla="*/ 0 h 203478"/>
                <a:gd name="connsiteX6" fmla="*/ 16667 w 23701"/>
                <a:gd name="connsiteY6" fmla="*/ 2327 h 20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01" h="203478">
                  <a:moveTo>
                    <a:pt x="16667" y="2327"/>
                  </a:moveTo>
                  <a:cubicBezTo>
                    <a:pt x="14827" y="2976"/>
                    <a:pt x="10119" y="4978"/>
                    <a:pt x="7143" y="6007"/>
                  </a:cubicBezTo>
                  <a:cubicBezTo>
                    <a:pt x="4167" y="7035"/>
                    <a:pt x="0" y="8766"/>
                    <a:pt x="0" y="9849"/>
                  </a:cubicBezTo>
                  <a:cubicBezTo>
                    <a:pt x="0" y="10931"/>
                    <a:pt x="3030" y="174406"/>
                    <a:pt x="3030" y="178032"/>
                  </a:cubicBezTo>
                  <a:cubicBezTo>
                    <a:pt x="3030" y="211853"/>
                    <a:pt x="20238" y="212069"/>
                    <a:pt x="20238" y="178032"/>
                  </a:cubicBezTo>
                  <a:cubicBezTo>
                    <a:pt x="20238" y="175597"/>
                    <a:pt x="23702" y="0"/>
                    <a:pt x="23702" y="0"/>
                  </a:cubicBezTo>
                  <a:cubicBezTo>
                    <a:pt x="23702" y="0"/>
                    <a:pt x="19589" y="1353"/>
                    <a:pt x="16667" y="2327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332ABC41-3901-8EDC-7079-56CDE2F85A6F}"/>
                </a:ext>
              </a:extLst>
            </p:cNvPr>
            <p:cNvSpPr/>
            <p:nvPr/>
          </p:nvSpPr>
          <p:spPr>
            <a:xfrm>
              <a:off x="-3411134" y="1129883"/>
              <a:ext cx="33279" cy="187555"/>
            </a:xfrm>
            <a:custGeom>
              <a:avLst/>
              <a:gdLst>
                <a:gd name="connsiteX0" fmla="*/ 3463 w 33279"/>
                <a:gd name="connsiteY0" fmla="*/ 187556 h 187555"/>
                <a:gd name="connsiteX1" fmla="*/ 19156 w 33279"/>
                <a:gd name="connsiteY1" fmla="*/ 182523 h 187555"/>
                <a:gd name="connsiteX2" fmla="*/ 29600 w 33279"/>
                <a:gd name="connsiteY2" fmla="*/ 179277 h 187555"/>
                <a:gd name="connsiteX3" fmla="*/ 33280 w 33279"/>
                <a:gd name="connsiteY3" fmla="*/ 0 h 187555"/>
                <a:gd name="connsiteX4" fmla="*/ 0 w 33279"/>
                <a:gd name="connsiteY4" fmla="*/ 9578 h 187555"/>
                <a:gd name="connsiteX5" fmla="*/ 3463 w 33279"/>
                <a:gd name="connsiteY5" fmla="*/ 187556 h 18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79" h="187555">
                  <a:moveTo>
                    <a:pt x="3463" y="187556"/>
                  </a:moveTo>
                  <a:cubicBezTo>
                    <a:pt x="8875" y="185716"/>
                    <a:pt x="14286" y="184093"/>
                    <a:pt x="19156" y="182523"/>
                  </a:cubicBezTo>
                  <a:lnTo>
                    <a:pt x="29600" y="179277"/>
                  </a:lnTo>
                  <a:cubicBezTo>
                    <a:pt x="29600" y="168941"/>
                    <a:pt x="32738" y="25974"/>
                    <a:pt x="33280" y="0"/>
                  </a:cubicBezTo>
                  <a:cubicBezTo>
                    <a:pt x="22024" y="2606"/>
                    <a:pt x="10917" y="5803"/>
                    <a:pt x="0" y="9578"/>
                  </a:cubicBezTo>
                  <a:cubicBezTo>
                    <a:pt x="379" y="29059"/>
                    <a:pt x="3193" y="171971"/>
                    <a:pt x="3463" y="187556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2BAAAF86-B870-F536-5E05-B27FAFEEB284}"/>
                </a:ext>
              </a:extLst>
            </p:cNvPr>
            <p:cNvSpPr/>
            <p:nvPr/>
          </p:nvSpPr>
          <p:spPr>
            <a:xfrm>
              <a:off x="-3425083" y="770031"/>
              <a:ext cx="62164" cy="294212"/>
            </a:xfrm>
            <a:custGeom>
              <a:avLst/>
              <a:gdLst>
                <a:gd name="connsiteX0" fmla="*/ 31589 w 62164"/>
                <a:gd name="connsiteY0" fmla="*/ 0 h 294212"/>
                <a:gd name="connsiteX1" fmla="*/ 7617 w 62164"/>
                <a:gd name="connsiteY1" fmla="*/ 95131 h 294212"/>
                <a:gd name="connsiteX2" fmla="*/ 12271 w 62164"/>
                <a:gd name="connsiteY2" fmla="*/ 294213 h 294212"/>
                <a:gd name="connsiteX3" fmla="*/ 33916 w 62164"/>
                <a:gd name="connsiteY3" fmla="*/ 288802 h 294212"/>
                <a:gd name="connsiteX4" fmla="*/ 48527 w 62164"/>
                <a:gd name="connsiteY4" fmla="*/ 285122 h 294212"/>
                <a:gd name="connsiteX5" fmla="*/ 52910 w 62164"/>
                <a:gd name="connsiteY5" fmla="*/ 94914 h 294212"/>
                <a:gd name="connsiteX6" fmla="*/ 31589 w 62164"/>
                <a:gd name="connsiteY6" fmla="*/ 0 h 29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64" h="294212">
                  <a:moveTo>
                    <a:pt x="31589" y="0"/>
                  </a:moveTo>
                  <a:cubicBezTo>
                    <a:pt x="-16788" y="0"/>
                    <a:pt x="3775" y="71754"/>
                    <a:pt x="7617" y="95131"/>
                  </a:cubicBezTo>
                  <a:cubicBezTo>
                    <a:pt x="7617" y="96267"/>
                    <a:pt x="11514" y="257470"/>
                    <a:pt x="12271" y="294213"/>
                  </a:cubicBezTo>
                  <a:cubicBezTo>
                    <a:pt x="19630" y="292265"/>
                    <a:pt x="26936" y="290479"/>
                    <a:pt x="33916" y="288802"/>
                  </a:cubicBezTo>
                  <a:lnTo>
                    <a:pt x="48527" y="285122"/>
                  </a:lnTo>
                  <a:cubicBezTo>
                    <a:pt x="49230" y="249570"/>
                    <a:pt x="52802" y="95726"/>
                    <a:pt x="52910" y="94914"/>
                  </a:cubicBezTo>
                  <a:cubicBezTo>
                    <a:pt x="56103" y="69860"/>
                    <a:pt x="81428" y="0"/>
                    <a:pt x="31589" y="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A33325B6-26D1-EB40-DA90-E95CC942E1F3}"/>
                </a:ext>
              </a:extLst>
            </p:cNvPr>
            <p:cNvSpPr/>
            <p:nvPr/>
          </p:nvSpPr>
          <p:spPr>
            <a:xfrm>
              <a:off x="-2753119" y="949470"/>
              <a:ext cx="299840" cy="273000"/>
            </a:xfrm>
            <a:custGeom>
              <a:avLst/>
              <a:gdLst>
                <a:gd name="connsiteX0" fmla="*/ 150488 w 299840"/>
                <a:gd name="connsiteY0" fmla="*/ 49297 h 273000"/>
                <a:gd name="connsiteX1" fmla="*/ 149677 w 299840"/>
                <a:gd name="connsiteY1" fmla="*/ 49297 h 273000"/>
                <a:gd name="connsiteX2" fmla="*/ 108713 w 299840"/>
                <a:gd name="connsiteY2" fmla="*/ 273001 h 273000"/>
                <a:gd name="connsiteX3" fmla="*/ 52544 w 299840"/>
                <a:gd name="connsiteY3" fmla="*/ 273001 h 273000"/>
                <a:gd name="connsiteX4" fmla="*/ 0 w 299840"/>
                <a:gd name="connsiteY4" fmla="*/ 0 h 273000"/>
                <a:gd name="connsiteX5" fmla="*/ 44697 w 299840"/>
                <a:gd name="connsiteY5" fmla="*/ 0 h 273000"/>
                <a:gd name="connsiteX6" fmla="*/ 81224 w 299840"/>
                <a:gd name="connsiteY6" fmla="*/ 210446 h 273000"/>
                <a:gd name="connsiteX7" fmla="*/ 81927 w 299840"/>
                <a:gd name="connsiteY7" fmla="*/ 210446 h 273000"/>
                <a:gd name="connsiteX8" fmla="*/ 121051 w 299840"/>
                <a:gd name="connsiteY8" fmla="*/ 0 h 273000"/>
                <a:gd name="connsiteX9" fmla="*/ 179168 w 299840"/>
                <a:gd name="connsiteY9" fmla="*/ 0 h 273000"/>
                <a:gd name="connsiteX10" fmla="*/ 217913 w 299840"/>
                <a:gd name="connsiteY10" fmla="*/ 210446 h 273000"/>
                <a:gd name="connsiteX11" fmla="*/ 218671 w 299840"/>
                <a:gd name="connsiteY11" fmla="*/ 210446 h 273000"/>
                <a:gd name="connsiteX12" fmla="*/ 256550 w 299840"/>
                <a:gd name="connsiteY12" fmla="*/ 0 h 273000"/>
                <a:gd name="connsiteX13" fmla="*/ 299841 w 299840"/>
                <a:gd name="connsiteY13" fmla="*/ 0 h 273000"/>
                <a:gd name="connsiteX14" fmla="*/ 246160 w 299840"/>
                <a:gd name="connsiteY14" fmla="*/ 273001 h 273000"/>
                <a:gd name="connsiteX15" fmla="*/ 189233 w 299840"/>
                <a:gd name="connsiteY15" fmla="*/ 273001 h 27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840" h="273000">
                  <a:moveTo>
                    <a:pt x="150488" y="49297"/>
                  </a:moveTo>
                  <a:lnTo>
                    <a:pt x="149677" y="49297"/>
                  </a:lnTo>
                  <a:lnTo>
                    <a:pt x="108713" y="273001"/>
                  </a:lnTo>
                  <a:lnTo>
                    <a:pt x="52544" y="273001"/>
                  </a:lnTo>
                  <a:lnTo>
                    <a:pt x="0" y="0"/>
                  </a:lnTo>
                  <a:lnTo>
                    <a:pt x="44697" y="0"/>
                  </a:lnTo>
                  <a:lnTo>
                    <a:pt x="81224" y="210446"/>
                  </a:lnTo>
                  <a:lnTo>
                    <a:pt x="81927" y="210446"/>
                  </a:lnTo>
                  <a:lnTo>
                    <a:pt x="121051" y="0"/>
                  </a:lnTo>
                  <a:lnTo>
                    <a:pt x="179168" y="0"/>
                  </a:lnTo>
                  <a:lnTo>
                    <a:pt x="217913" y="210446"/>
                  </a:lnTo>
                  <a:lnTo>
                    <a:pt x="218671" y="210446"/>
                  </a:lnTo>
                  <a:lnTo>
                    <a:pt x="256550" y="0"/>
                  </a:lnTo>
                  <a:lnTo>
                    <a:pt x="299841" y="0"/>
                  </a:lnTo>
                  <a:lnTo>
                    <a:pt x="246160" y="273001"/>
                  </a:lnTo>
                  <a:lnTo>
                    <a:pt x="189233" y="273001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ADE77E26-2361-040A-6CA9-5DDCF743082B}"/>
                </a:ext>
              </a:extLst>
            </p:cNvPr>
            <p:cNvSpPr/>
            <p:nvPr/>
          </p:nvSpPr>
          <p:spPr>
            <a:xfrm>
              <a:off x="-2458419" y="1017923"/>
              <a:ext cx="168778" cy="207686"/>
            </a:xfrm>
            <a:custGeom>
              <a:avLst/>
              <a:gdLst>
                <a:gd name="connsiteX0" fmla="*/ 84579 w 168778"/>
                <a:gd name="connsiteY0" fmla="*/ 0 h 207686"/>
                <a:gd name="connsiteX1" fmla="*/ 168779 w 168778"/>
                <a:gd name="connsiteY1" fmla="*/ 103627 h 207686"/>
                <a:gd name="connsiteX2" fmla="*/ 84579 w 168778"/>
                <a:gd name="connsiteY2" fmla="*/ 207686 h 207686"/>
                <a:gd name="connsiteX3" fmla="*/ 0 w 168778"/>
                <a:gd name="connsiteY3" fmla="*/ 103843 h 207686"/>
                <a:gd name="connsiteX4" fmla="*/ 84579 w 168778"/>
                <a:gd name="connsiteY4" fmla="*/ 0 h 207686"/>
                <a:gd name="connsiteX5" fmla="*/ 84579 w 168778"/>
                <a:gd name="connsiteY5" fmla="*/ 173162 h 207686"/>
                <a:gd name="connsiteX6" fmla="*/ 121051 w 168778"/>
                <a:gd name="connsiteY6" fmla="*/ 103518 h 207686"/>
                <a:gd name="connsiteX7" fmla="*/ 84579 w 168778"/>
                <a:gd name="connsiteY7" fmla="*/ 34308 h 207686"/>
                <a:gd name="connsiteX8" fmla="*/ 47674 w 168778"/>
                <a:gd name="connsiteY8" fmla="*/ 103518 h 207686"/>
                <a:gd name="connsiteX9" fmla="*/ 84579 w 168778"/>
                <a:gd name="connsiteY9" fmla="*/ 173270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778" h="207686">
                  <a:moveTo>
                    <a:pt x="84579" y="0"/>
                  </a:moveTo>
                  <a:cubicBezTo>
                    <a:pt x="123648" y="0"/>
                    <a:pt x="168779" y="21645"/>
                    <a:pt x="168779" y="103627"/>
                  </a:cubicBezTo>
                  <a:cubicBezTo>
                    <a:pt x="168779" y="188151"/>
                    <a:pt x="123648" y="207686"/>
                    <a:pt x="84579" y="207686"/>
                  </a:cubicBezTo>
                  <a:cubicBezTo>
                    <a:pt x="45509" y="207686"/>
                    <a:pt x="0" y="188151"/>
                    <a:pt x="0" y="103843"/>
                  </a:cubicBezTo>
                  <a:cubicBezTo>
                    <a:pt x="0" y="21537"/>
                    <a:pt x="45455" y="0"/>
                    <a:pt x="84579" y="0"/>
                  </a:cubicBezTo>
                  <a:close/>
                  <a:moveTo>
                    <a:pt x="84579" y="173162"/>
                  </a:moveTo>
                  <a:cubicBezTo>
                    <a:pt x="114341" y="173162"/>
                    <a:pt x="121051" y="137177"/>
                    <a:pt x="121051" y="103518"/>
                  </a:cubicBezTo>
                  <a:cubicBezTo>
                    <a:pt x="121051" y="69860"/>
                    <a:pt x="114341" y="34308"/>
                    <a:pt x="84579" y="34308"/>
                  </a:cubicBezTo>
                  <a:cubicBezTo>
                    <a:pt x="54817" y="34308"/>
                    <a:pt x="47674" y="69914"/>
                    <a:pt x="47674" y="103518"/>
                  </a:cubicBezTo>
                  <a:cubicBezTo>
                    <a:pt x="47674" y="137123"/>
                    <a:pt x="54763" y="173270"/>
                    <a:pt x="84579" y="17327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F7DD1017-3369-96B2-F4DF-6A61FB3E8FA9}"/>
                </a:ext>
              </a:extLst>
            </p:cNvPr>
            <p:cNvSpPr/>
            <p:nvPr/>
          </p:nvSpPr>
          <p:spPr>
            <a:xfrm>
              <a:off x="-2262476" y="1017923"/>
              <a:ext cx="100487" cy="204547"/>
            </a:xfrm>
            <a:custGeom>
              <a:avLst/>
              <a:gdLst>
                <a:gd name="connsiteX0" fmla="*/ 1461 w 100487"/>
                <a:gd name="connsiteY0" fmla="*/ 36364 h 204547"/>
                <a:gd name="connsiteX1" fmla="*/ 0 w 100487"/>
                <a:gd name="connsiteY1" fmla="*/ 3139 h 204547"/>
                <a:gd name="connsiteX2" fmla="*/ 41721 w 100487"/>
                <a:gd name="connsiteY2" fmla="*/ 3139 h 204547"/>
                <a:gd name="connsiteX3" fmla="*/ 43236 w 100487"/>
                <a:gd name="connsiteY3" fmla="*/ 39881 h 204547"/>
                <a:gd name="connsiteX4" fmla="*/ 43940 w 100487"/>
                <a:gd name="connsiteY4" fmla="*/ 39881 h 204547"/>
                <a:gd name="connsiteX5" fmla="*/ 92642 w 100487"/>
                <a:gd name="connsiteY5" fmla="*/ 0 h 204547"/>
                <a:gd name="connsiteX6" fmla="*/ 100488 w 100487"/>
                <a:gd name="connsiteY6" fmla="*/ 1190 h 204547"/>
                <a:gd name="connsiteX7" fmla="*/ 100488 w 100487"/>
                <a:gd name="connsiteY7" fmla="*/ 46537 h 204547"/>
                <a:gd name="connsiteX8" fmla="*/ 87447 w 100487"/>
                <a:gd name="connsiteY8" fmla="*/ 44589 h 204547"/>
                <a:gd name="connsiteX9" fmla="*/ 47565 w 100487"/>
                <a:gd name="connsiteY9" fmla="*/ 94265 h 204547"/>
                <a:gd name="connsiteX10" fmla="*/ 47565 w 100487"/>
                <a:gd name="connsiteY10" fmla="*/ 204547 h 204547"/>
                <a:gd name="connsiteX11" fmla="*/ 1353 w 100487"/>
                <a:gd name="connsiteY11" fmla="*/ 204547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487" h="204547">
                  <a:moveTo>
                    <a:pt x="1461" y="36364"/>
                  </a:moveTo>
                  <a:cubicBezTo>
                    <a:pt x="1623" y="25270"/>
                    <a:pt x="1136" y="14175"/>
                    <a:pt x="0" y="3139"/>
                  </a:cubicBezTo>
                  <a:lnTo>
                    <a:pt x="41721" y="3139"/>
                  </a:lnTo>
                  <a:cubicBezTo>
                    <a:pt x="42100" y="15260"/>
                    <a:pt x="43236" y="27760"/>
                    <a:pt x="43236" y="39881"/>
                  </a:cubicBezTo>
                  <a:lnTo>
                    <a:pt x="43940" y="39881"/>
                  </a:lnTo>
                  <a:cubicBezTo>
                    <a:pt x="49351" y="24243"/>
                    <a:pt x="64070" y="0"/>
                    <a:pt x="92642" y="0"/>
                  </a:cubicBezTo>
                  <a:cubicBezTo>
                    <a:pt x="95288" y="160"/>
                    <a:pt x="97912" y="558"/>
                    <a:pt x="100488" y="1190"/>
                  </a:cubicBezTo>
                  <a:lnTo>
                    <a:pt x="100488" y="46537"/>
                  </a:lnTo>
                  <a:cubicBezTo>
                    <a:pt x="96256" y="45257"/>
                    <a:pt x="91868" y="44601"/>
                    <a:pt x="87447" y="44589"/>
                  </a:cubicBezTo>
                  <a:cubicBezTo>
                    <a:pt x="68453" y="44589"/>
                    <a:pt x="47565" y="56711"/>
                    <a:pt x="47565" y="94265"/>
                  </a:cubicBezTo>
                  <a:lnTo>
                    <a:pt x="47565" y="204547"/>
                  </a:lnTo>
                  <a:lnTo>
                    <a:pt x="1353" y="2045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C9D7EDB9-D92D-9381-B29A-89D9F43630B4}"/>
                </a:ext>
              </a:extLst>
            </p:cNvPr>
            <p:cNvSpPr/>
            <p:nvPr/>
          </p:nvSpPr>
          <p:spPr>
            <a:xfrm>
              <a:off x="-2132659" y="929123"/>
              <a:ext cx="46212" cy="293347"/>
            </a:xfrm>
            <a:custGeom>
              <a:avLst/>
              <a:gdLst>
                <a:gd name="connsiteX0" fmla="*/ 0 w 46212"/>
                <a:gd name="connsiteY0" fmla="*/ 0 h 293347"/>
                <a:gd name="connsiteX1" fmla="*/ 46213 w 46212"/>
                <a:gd name="connsiteY1" fmla="*/ 0 h 293347"/>
                <a:gd name="connsiteX2" fmla="*/ 46213 w 46212"/>
                <a:gd name="connsiteY2" fmla="*/ 293347 h 293347"/>
                <a:gd name="connsiteX3" fmla="*/ 0 w 46212"/>
                <a:gd name="connsiteY3" fmla="*/ 293347 h 29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12" h="293347">
                  <a:moveTo>
                    <a:pt x="0" y="0"/>
                  </a:moveTo>
                  <a:lnTo>
                    <a:pt x="46213" y="0"/>
                  </a:lnTo>
                  <a:lnTo>
                    <a:pt x="46213" y="293347"/>
                  </a:lnTo>
                  <a:lnTo>
                    <a:pt x="0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9FE1746C-D1A9-299E-A7AE-7E1D0936C31B}"/>
                </a:ext>
              </a:extLst>
            </p:cNvPr>
            <p:cNvSpPr/>
            <p:nvPr/>
          </p:nvSpPr>
          <p:spPr>
            <a:xfrm>
              <a:off x="-2056738" y="929123"/>
              <a:ext cx="164395" cy="296485"/>
            </a:xfrm>
            <a:custGeom>
              <a:avLst/>
              <a:gdLst>
                <a:gd name="connsiteX0" fmla="*/ 162935 w 164395"/>
                <a:gd name="connsiteY0" fmla="*/ 0 h 296485"/>
                <a:gd name="connsiteX1" fmla="*/ 162935 w 164395"/>
                <a:gd name="connsiteY1" fmla="*/ 258931 h 296485"/>
                <a:gd name="connsiteX2" fmla="*/ 164396 w 164395"/>
                <a:gd name="connsiteY2" fmla="*/ 293347 h 296485"/>
                <a:gd name="connsiteX3" fmla="*/ 121105 w 164395"/>
                <a:gd name="connsiteY3" fmla="*/ 293347 h 296485"/>
                <a:gd name="connsiteX4" fmla="*/ 119590 w 164395"/>
                <a:gd name="connsiteY4" fmla="*/ 262070 h 296485"/>
                <a:gd name="connsiteX5" fmla="*/ 118454 w 164395"/>
                <a:gd name="connsiteY5" fmla="*/ 262070 h 296485"/>
                <a:gd name="connsiteX6" fmla="*/ 67425 w 164395"/>
                <a:gd name="connsiteY6" fmla="*/ 296486 h 296485"/>
                <a:gd name="connsiteX7" fmla="*/ 0 w 164395"/>
                <a:gd name="connsiteY7" fmla="*/ 192859 h 296485"/>
                <a:gd name="connsiteX8" fmla="*/ 66343 w 164395"/>
                <a:gd name="connsiteY8" fmla="*/ 88800 h 296485"/>
                <a:gd name="connsiteX9" fmla="*/ 115856 w 164395"/>
                <a:gd name="connsiteY9" fmla="*/ 120889 h 296485"/>
                <a:gd name="connsiteX10" fmla="*/ 116614 w 164395"/>
                <a:gd name="connsiteY10" fmla="*/ 120889 h 296485"/>
                <a:gd name="connsiteX11" fmla="*/ 116614 w 164395"/>
                <a:gd name="connsiteY11" fmla="*/ 0 h 296485"/>
                <a:gd name="connsiteX12" fmla="*/ 80196 w 164395"/>
                <a:gd name="connsiteY12" fmla="*/ 260933 h 296485"/>
                <a:gd name="connsiteX13" fmla="*/ 116722 w 164395"/>
                <a:gd name="connsiteY13" fmla="*/ 192047 h 296485"/>
                <a:gd name="connsiteX14" fmla="*/ 80953 w 164395"/>
                <a:gd name="connsiteY14" fmla="*/ 124406 h 296485"/>
                <a:gd name="connsiteX15" fmla="*/ 46321 w 164395"/>
                <a:gd name="connsiteY15" fmla="*/ 190911 h 296485"/>
                <a:gd name="connsiteX16" fmla="*/ 80196 w 164395"/>
                <a:gd name="connsiteY16" fmla="*/ 260933 h 29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4395" h="296485">
                  <a:moveTo>
                    <a:pt x="162935" y="0"/>
                  </a:moveTo>
                  <a:lnTo>
                    <a:pt x="162935" y="258931"/>
                  </a:lnTo>
                  <a:cubicBezTo>
                    <a:pt x="162713" y="270422"/>
                    <a:pt x="163200" y="281916"/>
                    <a:pt x="164396" y="293347"/>
                  </a:cubicBezTo>
                  <a:lnTo>
                    <a:pt x="121105" y="293347"/>
                  </a:lnTo>
                  <a:cubicBezTo>
                    <a:pt x="120012" y="282958"/>
                    <a:pt x="119509" y="272516"/>
                    <a:pt x="119590" y="262070"/>
                  </a:cubicBezTo>
                  <a:lnTo>
                    <a:pt x="118454" y="262070"/>
                  </a:lnTo>
                  <a:cubicBezTo>
                    <a:pt x="111040" y="279278"/>
                    <a:pt x="97241" y="296486"/>
                    <a:pt x="67425" y="296486"/>
                  </a:cubicBezTo>
                  <a:cubicBezTo>
                    <a:pt x="19751" y="296486"/>
                    <a:pt x="0" y="248758"/>
                    <a:pt x="0" y="192859"/>
                  </a:cubicBezTo>
                  <a:cubicBezTo>
                    <a:pt x="0" y="127112"/>
                    <a:pt x="24946" y="88800"/>
                    <a:pt x="66343" y="88800"/>
                  </a:cubicBezTo>
                  <a:cubicBezTo>
                    <a:pt x="87950" y="88033"/>
                    <a:pt x="107728" y="100853"/>
                    <a:pt x="115856" y="120889"/>
                  </a:cubicBezTo>
                  <a:lnTo>
                    <a:pt x="116614" y="120889"/>
                  </a:lnTo>
                  <a:lnTo>
                    <a:pt x="116614" y="0"/>
                  </a:lnTo>
                  <a:close/>
                  <a:moveTo>
                    <a:pt x="80196" y="260933"/>
                  </a:moveTo>
                  <a:cubicBezTo>
                    <a:pt x="107252" y="260933"/>
                    <a:pt x="116722" y="229981"/>
                    <a:pt x="116722" y="192047"/>
                  </a:cubicBezTo>
                  <a:cubicBezTo>
                    <a:pt x="116722" y="152924"/>
                    <a:pt x="106278" y="124406"/>
                    <a:pt x="80953" y="124406"/>
                  </a:cubicBezTo>
                  <a:cubicBezTo>
                    <a:pt x="55628" y="124406"/>
                    <a:pt x="46321" y="150597"/>
                    <a:pt x="46321" y="190911"/>
                  </a:cubicBezTo>
                  <a:cubicBezTo>
                    <a:pt x="46321" y="237448"/>
                    <a:pt x="53410" y="260933"/>
                    <a:pt x="80196" y="260933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FC48121F-86D2-2A4A-71E7-D11FCB171D02}"/>
                </a:ext>
              </a:extLst>
            </p:cNvPr>
            <p:cNvSpPr/>
            <p:nvPr/>
          </p:nvSpPr>
          <p:spPr>
            <a:xfrm>
              <a:off x="-1741637" y="949470"/>
              <a:ext cx="172512" cy="273000"/>
            </a:xfrm>
            <a:custGeom>
              <a:avLst/>
              <a:gdLst>
                <a:gd name="connsiteX0" fmla="*/ 0 w 172512"/>
                <a:gd name="connsiteY0" fmla="*/ 0 h 273000"/>
                <a:gd name="connsiteX1" fmla="*/ 47728 w 172512"/>
                <a:gd name="connsiteY1" fmla="*/ 0 h 273000"/>
                <a:gd name="connsiteX2" fmla="*/ 47728 w 172512"/>
                <a:gd name="connsiteY2" fmla="*/ 111094 h 273000"/>
                <a:gd name="connsiteX3" fmla="*/ 124785 w 172512"/>
                <a:gd name="connsiteY3" fmla="*/ 111094 h 273000"/>
                <a:gd name="connsiteX4" fmla="*/ 124785 w 172512"/>
                <a:gd name="connsiteY4" fmla="*/ 0 h 273000"/>
                <a:gd name="connsiteX5" fmla="*/ 172513 w 172512"/>
                <a:gd name="connsiteY5" fmla="*/ 0 h 273000"/>
                <a:gd name="connsiteX6" fmla="*/ 172513 w 172512"/>
                <a:gd name="connsiteY6" fmla="*/ 273001 h 273000"/>
                <a:gd name="connsiteX7" fmla="*/ 124785 w 172512"/>
                <a:gd name="connsiteY7" fmla="*/ 273001 h 273000"/>
                <a:gd name="connsiteX8" fmla="*/ 124785 w 172512"/>
                <a:gd name="connsiteY8" fmla="*/ 152545 h 273000"/>
                <a:gd name="connsiteX9" fmla="*/ 47728 w 172512"/>
                <a:gd name="connsiteY9" fmla="*/ 152545 h 273000"/>
                <a:gd name="connsiteX10" fmla="*/ 47728 w 172512"/>
                <a:gd name="connsiteY10" fmla="*/ 273001 h 273000"/>
                <a:gd name="connsiteX11" fmla="*/ 0 w 172512"/>
                <a:gd name="connsiteY11" fmla="*/ 273001 h 27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512" h="273000">
                  <a:moveTo>
                    <a:pt x="0" y="0"/>
                  </a:moveTo>
                  <a:lnTo>
                    <a:pt x="47728" y="0"/>
                  </a:lnTo>
                  <a:lnTo>
                    <a:pt x="47728" y="111094"/>
                  </a:lnTo>
                  <a:lnTo>
                    <a:pt x="124785" y="111094"/>
                  </a:lnTo>
                  <a:lnTo>
                    <a:pt x="124785" y="0"/>
                  </a:lnTo>
                  <a:lnTo>
                    <a:pt x="172513" y="0"/>
                  </a:lnTo>
                  <a:lnTo>
                    <a:pt x="172513" y="273001"/>
                  </a:lnTo>
                  <a:lnTo>
                    <a:pt x="124785" y="273001"/>
                  </a:lnTo>
                  <a:lnTo>
                    <a:pt x="124785" y="152545"/>
                  </a:lnTo>
                  <a:lnTo>
                    <a:pt x="47728" y="152545"/>
                  </a:lnTo>
                  <a:lnTo>
                    <a:pt x="47728" y="273001"/>
                  </a:lnTo>
                  <a:lnTo>
                    <a:pt x="0" y="273001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56301505-3BB7-3045-FF81-644FE233CC49}"/>
                </a:ext>
              </a:extLst>
            </p:cNvPr>
            <p:cNvSpPr/>
            <p:nvPr/>
          </p:nvSpPr>
          <p:spPr>
            <a:xfrm>
              <a:off x="-1538226" y="1017923"/>
              <a:ext cx="155737" cy="207686"/>
            </a:xfrm>
            <a:custGeom>
              <a:avLst/>
              <a:gdLst>
                <a:gd name="connsiteX0" fmla="*/ 146051 w 155737"/>
                <a:gd name="connsiteY0" fmla="*/ 194807 h 207686"/>
                <a:gd name="connsiteX1" fmla="*/ 88691 w 155737"/>
                <a:gd name="connsiteY1" fmla="*/ 207686 h 207686"/>
                <a:gd name="connsiteX2" fmla="*/ 0 w 155737"/>
                <a:gd name="connsiteY2" fmla="*/ 106765 h 207686"/>
                <a:gd name="connsiteX3" fmla="*/ 79005 w 155737"/>
                <a:gd name="connsiteY3" fmla="*/ 0 h 207686"/>
                <a:gd name="connsiteX4" fmla="*/ 155737 w 155737"/>
                <a:gd name="connsiteY4" fmla="*/ 107577 h 207686"/>
                <a:gd name="connsiteX5" fmla="*/ 155737 w 155737"/>
                <a:gd name="connsiteY5" fmla="*/ 116938 h 207686"/>
                <a:gd name="connsiteX6" fmla="*/ 44697 w 155737"/>
                <a:gd name="connsiteY6" fmla="*/ 116938 h 207686"/>
                <a:gd name="connsiteX7" fmla="*/ 93399 w 155737"/>
                <a:gd name="connsiteY7" fmla="*/ 172134 h 207686"/>
                <a:gd name="connsiteX8" fmla="*/ 143724 w 155737"/>
                <a:gd name="connsiteY8" fmla="*/ 156441 h 207686"/>
                <a:gd name="connsiteX9" fmla="*/ 111040 w 155737"/>
                <a:gd name="connsiteY9" fmla="*/ 86581 h 207686"/>
                <a:gd name="connsiteX10" fmla="*/ 79005 w 155737"/>
                <a:gd name="connsiteY10" fmla="*/ 32955 h 207686"/>
                <a:gd name="connsiteX11" fmla="*/ 44697 w 155737"/>
                <a:gd name="connsiteY11" fmla="*/ 86581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737" h="207686">
                  <a:moveTo>
                    <a:pt x="146051" y="194807"/>
                  </a:moveTo>
                  <a:cubicBezTo>
                    <a:pt x="128080" y="203174"/>
                    <a:pt x="108513" y="207566"/>
                    <a:pt x="88691" y="207686"/>
                  </a:cubicBezTo>
                  <a:cubicBezTo>
                    <a:pt x="26840" y="207686"/>
                    <a:pt x="0" y="161149"/>
                    <a:pt x="0" y="106765"/>
                  </a:cubicBezTo>
                  <a:cubicBezTo>
                    <a:pt x="0" y="46537"/>
                    <a:pt x="30195" y="0"/>
                    <a:pt x="79005" y="0"/>
                  </a:cubicBezTo>
                  <a:cubicBezTo>
                    <a:pt x="120347" y="0"/>
                    <a:pt x="155737" y="25433"/>
                    <a:pt x="155737" y="107577"/>
                  </a:cubicBezTo>
                  <a:lnTo>
                    <a:pt x="155737" y="116938"/>
                  </a:lnTo>
                  <a:lnTo>
                    <a:pt x="44697" y="116938"/>
                  </a:lnTo>
                  <a:cubicBezTo>
                    <a:pt x="44697" y="151354"/>
                    <a:pt x="57739" y="172134"/>
                    <a:pt x="93399" y="172134"/>
                  </a:cubicBezTo>
                  <a:cubicBezTo>
                    <a:pt x="121700" y="172134"/>
                    <a:pt x="135120" y="163097"/>
                    <a:pt x="143724" y="156441"/>
                  </a:cubicBezTo>
                  <a:close/>
                  <a:moveTo>
                    <a:pt x="111040" y="86581"/>
                  </a:moveTo>
                  <a:cubicBezTo>
                    <a:pt x="111040" y="50975"/>
                    <a:pt x="99839" y="32955"/>
                    <a:pt x="79005" y="32955"/>
                  </a:cubicBezTo>
                  <a:cubicBezTo>
                    <a:pt x="54762" y="32955"/>
                    <a:pt x="44697" y="60011"/>
                    <a:pt x="44697" y="8658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361B6F21-1F77-DA6C-F90E-FEC198BBEF2A}"/>
                </a:ext>
              </a:extLst>
            </p:cNvPr>
            <p:cNvSpPr/>
            <p:nvPr/>
          </p:nvSpPr>
          <p:spPr>
            <a:xfrm>
              <a:off x="-1360519" y="1017921"/>
              <a:ext cx="156116" cy="207742"/>
            </a:xfrm>
            <a:custGeom>
              <a:avLst/>
              <a:gdLst>
                <a:gd name="connsiteX0" fmla="*/ 19372 w 156116"/>
                <a:gd name="connsiteY0" fmla="*/ 14883 h 207742"/>
                <a:gd name="connsiteX1" fmla="*/ 80087 w 156116"/>
                <a:gd name="connsiteY1" fmla="*/ 2 h 207742"/>
                <a:gd name="connsiteX2" fmla="*/ 153465 w 156116"/>
                <a:gd name="connsiteY2" fmla="*/ 81172 h 207742"/>
                <a:gd name="connsiteX3" fmla="*/ 153465 w 156116"/>
                <a:gd name="connsiteY3" fmla="*/ 168781 h 207742"/>
                <a:gd name="connsiteX4" fmla="*/ 156116 w 156116"/>
                <a:gd name="connsiteY4" fmla="*/ 204333 h 207742"/>
                <a:gd name="connsiteX5" fmla="*/ 114341 w 156116"/>
                <a:gd name="connsiteY5" fmla="*/ 204333 h 207742"/>
                <a:gd name="connsiteX6" fmla="*/ 111743 w 156116"/>
                <a:gd name="connsiteY6" fmla="*/ 177277 h 207742"/>
                <a:gd name="connsiteX7" fmla="*/ 111040 w 156116"/>
                <a:gd name="connsiteY7" fmla="*/ 177277 h 207742"/>
                <a:gd name="connsiteX8" fmla="*/ 57360 w 156116"/>
                <a:gd name="connsiteY8" fmla="*/ 207742 h 207742"/>
                <a:gd name="connsiteX9" fmla="*/ 0 w 156116"/>
                <a:gd name="connsiteY9" fmla="*/ 148705 h 207742"/>
                <a:gd name="connsiteX10" fmla="*/ 100975 w 156116"/>
                <a:gd name="connsiteY10" fmla="*/ 80252 h 207742"/>
                <a:gd name="connsiteX11" fmla="*/ 110282 w 156116"/>
                <a:gd name="connsiteY11" fmla="*/ 80252 h 207742"/>
                <a:gd name="connsiteX12" fmla="*/ 110282 w 156116"/>
                <a:gd name="connsiteY12" fmla="*/ 72784 h 207742"/>
                <a:gd name="connsiteX13" fmla="*/ 74514 w 156116"/>
                <a:gd name="connsiteY13" fmla="*/ 34418 h 207742"/>
                <a:gd name="connsiteX14" fmla="*/ 21970 w 156116"/>
                <a:gd name="connsiteY14" fmla="*/ 54007 h 207742"/>
                <a:gd name="connsiteX15" fmla="*/ 110282 w 156116"/>
                <a:gd name="connsiteY15" fmla="*/ 106010 h 207742"/>
                <a:gd name="connsiteX16" fmla="*/ 106170 w 156116"/>
                <a:gd name="connsiteY16" fmla="*/ 106010 h 207742"/>
                <a:gd name="connsiteX17" fmla="*/ 43236 w 156116"/>
                <a:gd name="connsiteY17" fmla="*/ 143889 h 207742"/>
                <a:gd name="connsiteX18" fmla="*/ 72620 w 156116"/>
                <a:gd name="connsiteY18" fmla="*/ 174787 h 207742"/>
                <a:gd name="connsiteX19" fmla="*/ 110499 w 156116"/>
                <a:gd name="connsiteY19" fmla="*/ 117265 h 20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116" h="207742">
                  <a:moveTo>
                    <a:pt x="19372" y="14883"/>
                  </a:moveTo>
                  <a:cubicBezTo>
                    <a:pt x="38074" y="4995"/>
                    <a:pt x="58935" y="-117"/>
                    <a:pt x="80087" y="2"/>
                  </a:cubicBezTo>
                  <a:cubicBezTo>
                    <a:pt x="139612" y="2"/>
                    <a:pt x="153465" y="30522"/>
                    <a:pt x="153465" y="81172"/>
                  </a:cubicBezTo>
                  <a:lnTo>
                    <a:pt x="153465" y="168781"/>
                  </a:lnTo>
                  <a:cubicBezTo>
                    <a:pt x="153519" y="180679"/>
                    <a:pt x="154406" y="192559"/>
                    <a:pt x="156116" y="204333"/>
                  </a:cubicBezTo>
                  <a:lnTo>
                    <a:pt x="114341" y="204333"/>
                  </a:lnTo>
                  <a:cubicBezTo>
                    <a:pt x="112306" y="195464"/>
                    <a:pt x="111435" y="186370"/>
                    <a:pt x="111743" y="177277"/>
                  </a:cubicBezTo>
                  <a:lnTo>
                    <a:pt x="111040" y="177277"/>
                  </a:lnTo>
                  <a:cubicBezTo>
                    <a:pt x="99460" y="193510"/>
                    <a:pt x="84903" y="207742"/>
                    <a:pt x="57360" y="207742"/>
                  </a:cubicBezTo>
                  <a:cubicBezTo>
                    <a:pt x="27544" y="207742"/>
                    <a:pt x="0" y="186097"/>
                    <a:pt x="0" y="148705"/>
                  </a:cubicBezTo>
                  <a:cubicBezTo>
                    <a:pt x="0" y="93942"/>
                    <a:pt x="42479" y="80252"/>
                    <a:pt x="100975" y="80252"/>
                  </a:cubicBezTo>
                  <a:lnTo>
                    <a:pt x="110282" y="80252"/>
                  </a:lnTo>
                  <a:lnTo>
                    <a:pt x="110282" y="72784"/>
                  </a:lnTo>
                  <a:cubicBezTo>
                    <a:pt x="110282" y="52816"/>
                    <a:pt x="100975" y="34418"/>
                    <a:pt x="74514" y="34418"/>
                  </a:cubicBezTo>
                  <a:cubicBezTo>
                    <a:pt x="55298" y="34884"/>
                    <a:pt x="36797" y="41782"/>
                    <a:pt x="21970" y="54007"/>
                  </a:cubicBezTo>
                  <a:close/>
                  <a:moveTo>
                    <a:pt x="110282" y="106010"/>
                  </a:moveTo>
                  <a:lnTo>
                    <a:pt x="106170" y="106010"/>
                  </a:lnTo>
                  <a:cubicBezTo>
                    <a:pt x="66667" y="106010"/>
                    <a:pt x="43236" y="114614"/>
                    <a:pt x="43236" y="143889"/>
                  </a:cubicBezTo>
                  <a:cubicBezTo>
                    <a:pt x="43236" y="162287"/>
                    <a:pt x="54762" y="174787"/>
                    <a:pt x="72620" y="174787"/>
                  </a:cubicBezTo>
                  <a:cubicBezTo>
                    <a:pt x="100217" y="174787"/>
                    <a:pt x="110499" y="153142"/>
                    <a:pt x="110499" y="117265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2887C4E5-C488-A7DD-7422-A1559D141F55}"/>
                </a:ext>
              </a:extLst>
            </p:cNvPr>
            <p:cNvSpPr/>
            <p:nvPr/>
          </p:nvSpPr>
          <p:spPr>
            <a:xfrm>
              <a:off x="-1161599" y="929123"/>
              <a:ext cx="46266" cy="293347"/>
            </a:xfrm>
            <a:custGeom>
              <a:avLst/>
              <a:gdLst>
                <a:gd name="connsiteX0" fmla="*/ 0 w 46266"/>
                <a:gd name="connsiteY0" fmla="*/ 0 h 293347"/>
                <a:gd name="connsiteX1" fmla="*/ 46267 w 46266"/>
                <a:gd name="connsiteY1" fmla="*/ 0 h 293347"/>
                <a:gd name="connsiteX2" fmla="*/ 46267 w 46266"/>
                <a:gd name="connsiteY2" fmla="*/ 293347 h 293347"/>
                <a:gd name="connsiteX3" fmla="*/ 54 w 46266"/>
                <a:gd name="connsiteY3" fmla="*/ 293347 h 29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66" h="293347">
                  <a:moveTo>
                    <a:pt x="0" y="0"/>
                  </a:moveTo>
                  <a:lnTo>
                    <a:pt x="46267" y="0"/>
                  </a:lnTo>
                  <a:lnTo>
                    <a:pt x="46267" y="293347"/>
                  </a:lnTo>
                  <a:lnTo>
                    <a:pt x="54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1E2D2CD9-688C-3C07-06E2-F22C0433F605}"/>
                </a:ext>
              </a:extLst>
            </p:cNvPr>
            <p:cNvSpPr/>
            <p:nvPr/>
          </p:nvSpPr>
          <p:spPr>
            <a:xfrm>
              <a:off x="-1088276" y="964838"/>
              <a:ext cx="115206" cy="261003"/>
            </a:xfrm>
            <a:custGeom>
              <a:avLst/>
              <a:gdLst>
                <a:gd name="connsiteX0" fmla="*/ 30628 w 115206"/>
                <a:gd name="connsiteY0" fmla="*/ 14773 h 261003"/>
                <a:gd name="connsiteX1" fmla="*/ 76841 w 115206"/>
                <a:gd name="connsiteY1" fmla="*/ 0 h 261003"/>
                <a:gd name="connsiteX2" fmla="*/ 76841 w 115206"/>
                <a:gd name="connsiteY2" fmla="*/ 56223 h 261003"/>
                <a:gd name="connsiteX3" fmla="*/ 115207 w 115206"/>
                <a:gd name="connsiteY3" fmla="*/ 56223 h 261003"/>
                <a:gd name="connsiteX4" fmla="*/ 115207 w 115206"/>
                <a:gd name="connsiteY4" fmla="*/ 91992 h 261003"/>
                <a:gd name="connsiteX5" fmla="*/ 76841 w 115206"/>
                <a:gd name="connsiteY5" fmla="*/ 91992 h 261003"/>
                <a:gd name="connsiteX6" fmla="*/ 76841 w 115206"/>
                <a:gd name="connsiteY6" fmla="*/ 196431 h 261003"/>
                <a:gd name="connsiteX7" fmla="*/ 97674 w 115206"/>
                <a:gd name="connsiteY7" fmla="*/ 224191 h 261003"/>
                <a:gd name="connsiteX8" fmla="*/ 115207 w 115206"/>
                <a:gd name="connsiteY8" fmla="*/ 219861 h 261003"/>
                <a:gd name="connsiteX9" fmla="*/ 115207 w 115206"/>
                <a:gd name="connsiteY9" fmla="*/ 254332 h 261003"/>
                <a:gd name="connsiteX10" fmla="*/ 84254 w 115206"/>
                <a:gd name="connsiteY10" fmla="*/ 260987 h 261003"/>
                <a:gd name="connsiteX11" fmla="*/ 30628 w 115206"/>
                <a:gd name="connsiteY11" fmla="*/ 202329 h 261003"/>
                <a:gd name="connsiteX12" fmla="*/ 30628 w 115206"/>
                <a:gd name="connsiteY12" fmla="*/ 91992 h 261003"/>
                <a:gd name="connsiteX13" fmla="*/ 0 w 115206"/>
                <a:gd name="connsiteY13" fmla="*/ 91992 h 261003"/>
                <a:gd name="connsiteX14" fmla="*/ 0 w 115206"/>
                <a:gd name="connsiteY14" fmla="*/ 56223 h 261003"/>
                <a:gd name="connsiteX15" fmla="*/ 30520 w 115206"/>
                <a:gd name="connsiteY15" fmla="*/ 56223 h 26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206" h="261003">
                  <a:moveTo>
                    <a:pt x="30628" y="14773"/>
                  </a:moveTo>
                  <a:lnTo>
                    <a:pt x="76841" y="0"/>
                  </a:lnTo>
                  <a:lnTo>
                    <a:pt x="76841" y="56223"/>
                  </a:lnTo>
                  <a:lnTo>
                    <a:pt x="115207" y="56223"/>
                  </a:lnTo>
                  <a:lnTo>
                    <a:pt x="115207" y="91992"/>
                  </a:lnTo>
                  <a:lnTo>
                    <a:pt x="76841" y="91992"/>
                  </a:lnTo>
                  <a:lnTo>
                    <a:pt x="76841" y="196431"/>
                  </a:lnTo>
                  <a:cubicBezTo>
                    <a:pt x="76841" y="218076"/>
                    <a:pt x="84254" y="224191"/>
                    <a:pt x="97674" y="224191"/>
                  </a:cubicBezTo>
                  <a:cubicBezTo>
                    <a:pt x="103794" y="224296"/>
                    <a:pt x="109839" y="222804"/>
                    <a:pt x="115207" y="219861"/>
                  </a:cubicBezTo>
                  <a:lnTo>
                    <a:pt x="115207" y="254332"/>
                  </a:lnTo>
                  <a:cubicBezTo>
                    <a:pt x="105548" y="258937"/>
                    <a:pt x="94952" y="261216"/>
                    <a:pt x="84254" y="260987"/>
                  </a:cubicBezTo>
                  <a:cubicBezTo>
                    <a:pt x="50000" y="260987"/>
                    <a:pt x="30628" y="244754"/>
                    <a:pt x="30628" y="202329"/>
                  </a:cubicBezTo>
                  <a:lnTo>
                    <a:pt x="30628" y="91992"/>
                  </a:lnTo>
                  <a:lnTo>
                    <a:pt x="0" y="91992"/>
                  </a:lnTo>
                  <a:lnTo>
                    <a:pt x="0" y="56223"/>
                  </a:lnTo>
                  <a:lnTo>
                    <a:pt x="30520" y="56223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ED7CB317-ADFE-0700-BF81-7B70870CB402}"/>
                </a:ext>
              </a:extLst>
            </p:cNvPr>
            <p:cNvSpPr/>
            <p:nvPr/>
          </p:nvSpPr>
          <p:spPr>
            <a:xfrm>
              <a:off x="-949260" y="929123"/>
              <a:ext cx="151624" cy="293401"/>
            </a:xfrm>
            <a:custGeom>
              <a:avLst/>
              <a:gdLst>
                <a:gd name="connsiteX0" fmla="*/ 0 w 151624"/>
                <a:gd name="connsiteY0" fmla="*/ 0 h 293401"/>
                <a:gd name="connsiteX1" fmla="*/ 46212 w 151624"/>
                <a:gd name="connsiteY1" fmla="*/ 0 h 293401"/>
                <a:gd name="connsiteX2" fmla="*/ 46212 w 151624"/>
                <a:gd name="connsiteY2" fmla="*/ 117750 h 293401"/>
                <a:gd name="connsiteX3" fmla="*/ 47349 w 151624"/>
                <a:gd name="connsiteY3" fmla="*/ 117750 h 293401"/>
                <a:gd name="connsiteX4" fmla="*/ 95023 w 151624"/>
                <a:gd name="connsiteY4" fmla="*/ 88800 h 293401"/>
                <a:gd name="connsiteX5" fmla="*/ 151625 w 151624"/>
                <a:gd name="connsiteY5" fmla="*/ 163530 h 293401"/>
                <a:gd name="connsiteX6" fmla="*/ 151625 w 151624"/>
                <a:gd name="connsiteY6" fmla="*/ 293401 h 293401"/>
                <a:gd name="connsiteX7" fmla="*/ 105412 w 151624"/>
                <a:gd name="connsiteY7" fmla="*/ 293401 h 293401"/>
                <a:gd name="connsiteX8" fmla="*/ 105412 w 151624"/>
                <a:gd name="connsiteY8" fmla="*/ 172513 h 293401"/>
                <a:gd name="connsiteX9" fmla="*/ 79005 w 151624"/>
                <a:gd name="connsiteY9" fmla="*/ 128681 h 293401"/>
                <a:gd name="connsiteX10" fmla="*/ 46212 w 151624"/>
                <a:gd name="connsiteY10" fmla="*/ 176030 h 293401"/>
                <a:gd name="connsiteX11" fmla="*/ 46212 w 151624"/>
                <a:gd name="connsiteY11" fmla="*/ 293347 h 293401"/>
                <a:gd name="connsiteX12" fmla="*/ 0 w 151624"/>
                <a:gd name="connsiteY12" fmla="*/ 293347 h 29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624" h="293401">
                  <a:moveTo>
                    <a:pt x="0" y="0"/>
                  </a:moveTo>
                  <a:lnTo>
                    <a:pt x="46212" y="0"/>
                  </a:lnTo>
                  <a:lnTo>
                    <a:pt x="46212" y="117750"/>
                  </a:lnTo>
                  <a:lnTo>
                    <a:pt x="47349" y="117750"/>
                  </a:lnTo>
                  <a:cubicBezTo>
                    <a:pt x="55520" y="105196"/>
                    <a:pt x="66343" y="88800"/>
                    <a:pt x="95023" y="88800"/>
                  </a:cubicBezTo>
                  <a:cubicBezTo>
                    <a:pt x="138313" y="88800"/>
                    <a:pt x="151625" y="122837"/>
                    <a:pt x="151625" y="163530"/>
                  </a:cubicBezTo>
                  <a:lnTo>
                    <a:pt x="151625" y="293401"/>
                  </a:lnTo>
                  <a:lnTo>
                    <a:pt x="105412" y="293401"/>
                  </a:lnTo>
                  <a:lnTo>
                    <a:pt x="105412" y="172513"/>
                  </a:lnTo>
                  <a:cubicBezTo>
                    <a:pt x="105412" y="141614"/>
                    <a:pt x="97999" y="128681"/>
                    <a:pt x="79005" y="128681"/>
                  </a:cubicBezTo>
                  <a:cubicBezTo>
                    <a:pt x="54762" y="128681"/>
                    <a:pt x="46212" y="150326"/>
                    <a:pt x="46212" y="176030"/>
                  </a:cubicBezTo>
                  <a:lnTo>
                    <a:pt x="46212" y="293347"/>
                  </a:lnTo>
                  <a:lnTo>
                    <a:pt x="0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F436F0E5-DA58-5510-9141-87F0557D5006}"/>
                </a:ext>
              </a:extLst>
            </p:cNvPr>
            <p:cNvSpPr/>
            <p:nvPr/>
          </p:nvSpPr>
          <p:spPr>
            <a:xfrm>
              <a:off x="-2754959" y="1294927"/>
              <a:ext cx="207090" cy="281063"/>
            </a:xfrm>
            <a:custGeom>
              <a:avLst/>
              <a:gdLst>
                <a:gd name="connsiteX0" fmla="*/ 103518 w 207090"/>
                <a:gd name="connsiteY0" fmla="*/ 0 h 281063"/>
                <a:gd name="connsiteX1" fmla="*/ 207091 w 207090"/>
                <a:gd name="connsiteY1" fmla="*/ 140694 h 281063"/>
                <a:gd name="connsiteX2" fmla="*/ 103518 w 207090"/>
                <a:gd name="connsiteY2" fmla="*/ 281063 h 281063"/>
                <a:gd name="connsiteX3" fmla="*/ 0 w 207090"/>
                <a:gd name="connsiteY3" fmla="*/ 140694 h 281063"/>
                <a:gd name="connsiteX4" fmla="*/ 103518 w 207090"/>
                <a:gd name="connsiteY4" fmla="*/ 0 h 281063"/>
                <a:gd name="connsiteX5" fmla="*/ 103518 w 207090"/>
                <a:gd name="connsiteY5" fmla="*/ 242535 h 281063"/>
                <a:gd name="connsiteX6" fmla="*/ 157902 w 207090"/>
                <a:gd name="connsiteY6" fmla="*/ 140478 h 281063"/>
                <a:gd name="connsiteX7" fmla="*/ 103518 w 207090"/>
                <a:gd name="connsiteY7" fmla="*/ 38366 h 281063"/>
                <a:gd name="connsiteX8" fmla="*/ 49405 w 207090"/>
                <a:gd name="connsiteY8" fmla="*/ 140478 h 281063"/>
                <a:gd name="connsiteX9" fmla="*/ 103518 w 207090"/>
                <a:gd name="connsiteY9" fmla="*/ 242751 h 28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090" h="281063">
                  <a:moveTo>
                    <a:pt x="103518" y="0"/>
                  </a:moveTo>
                  <a:cubicBezTo>
                    <a:pt x="157631" y="0"/>
                    <a:pt x="207091" y="42262"/>
                    <a:pt x="207091" y="140694"/>
                  </a:cubicBezTo>
                  <a:cubicBezTo>
                    <a:pt x="207091" y="239126"/>
                    <a:pt x="157577" y="281063"/>
                    <a:pt x="103518" y="281063"/>
                  </a:cubicBezTo>
                  <a:cubicBezTo>
                    <a:pt x="49459" y="281063"/>
                    <a:pt x="0" y="238855"/>
                    <a:pt x="0" y="140694"/>
                  </a:cubicBezTo>
                  <a:cubicBezTo>
                    <a:pt x="0" y="42533"/>
                    <a:pt x="49513" y="0"/>
                    <a:pt x="103518" y="0"/>
                  </a:cubicBezTo>
                  <a:close/>
                  <a:moveTo>
                    <a:pt x="103518" y="242535"/>
                  </a:moveTo>
                  <a:cubicBezTo>
                    <a:pt x="133713" y="242535"/>
                    <a:pt x="157902" y="215478"/>
                    <a:pt x="157902" y="140478"/>
                  </a:cubicBezTo>
                  <a:cubicBezTo>
                    <a:pt x="157902" y="65477"/>
                    <a:pt x="133713" y="38366"/>
                    <a:pt x="103518" y="38366"/>
                  </a:cubicBezTo>
                  <a:cubicBezTo>
                    <a:pt x="73323" y="38366"/>
                    <a:pt x="49405" y="65423"/>
                    <a:pt x="49405" y="140478"/>
                  </a:cubicBezTo>
                  <a:cubicBezTo>
                    <a:pt x="49405" y="215532"/>
                    <a:pt x="73377" y="242751"/>
                    <a:pt x="103518" y="24275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DDC1174A-59C8-CC51-61B5-9FF4C83234FC}"/>
                </a:ext>
              </a:extLst>
            </p:cNvPr>
            <p:cNvSpPr/>
            <p:nvPr/>
          </p:nvSpPr>
          <p:spPr>
            <a:xfrm>
              <a:off x="-2518322" y="1367547"/>
              <a:ext cx="100433" cy="204439"/>
            </a:xfrm>
            <a:custGeom>
              <a:avLst/>
              <a:gdLst>
                <a:gd name="connsiteX0" fmla="*/ 1461 w 100433"/>
                <a:gd name="connsiteY0" fmla="*/ 36364 h 204439"/>
                <a:gd name="connsiteX1" fmla="*/ 0 w 100433"/>
                <a:gd name="connsiteY1" fmla="*/ 3084 h 204439"/>
                <a:gd name="connsiteX2" fmla="*/ 41721 w 100433"/>
                <a:gd name="connsiteY2" fmla="*/ 3084 h 204439"/>
                <a:gd name="connsiteX3" fmla="*/ 43182 w 100433"/>
                <a:gd name="connsiteY3" fmla="*/ 39881 h 204439"/>
                <a:gd name="connsiteX4" fmla="*/ 43940 w 100433"/>
                <a:gd name="connsiteY4" fmla="*/ 39881 h 204439"/>
                <a:gd name="connsiteX5" fmla="*/ 92642 w 100433"/>
                <a:gd name="connsiteY5" fmla="*/ 0 h 204439"/>
                <a:gd name="connsiteX6" fmla="*/ 100434 w 100433"/>
                <a:gd name="connsiteY6" fmla="*/ 1136 h 204439"/>
                <a:gd name="connsiteX7" fmla="*/ 100434 w 100433"/>
                <a:gd name="connsiteY7" fmla="*/ 46429 h 204439"/>
                <a:gd name="connsiteX8" fmla="*/ 87447 w 100433"/>
                <a:gd name="connsiteY8" fmla="*/ 44481 h 204439"/>
                <a:gd name="connsiteX9" fmla="*/ 47565 w 100433"/>
                <a:gd name="connsiteY9" fmla="*/ 94157 h 204439"/>
                <a:gd name="connsiteX10" fmla="*/ 47565 w 100433"/>
                <a:gd name="connsiteY10" fmla="*/ 204439 h 204439"/>
                <a:gd name="connsiteX11" fmla="*/ 1461 w 100433"/>
                <a:gd name="connsiteY11" fmla="*/ 204439 h 20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433" h="204439">
                  <a:moveTo>
                    <a:pt x="1461" y="36364"/>
                  </a:moveTo>
                  <a:cubicBezTo>
                    <a:pt x="1596" y="25255"/>
                    <a:pt x="1109" y="14140"/>
                    <a:pt x="0" y="3084"/>
                  </a:cubicBezTo>
                  <a:lnTo>
                    <a:pt x="41721" y="3084"/>
                  </a:lnTo>
                  <a:cubicBezTo>
                    <a:pt x="42100" y="15260"/>
                    <a:pt x="43182" y="27760"/>
                    <a:pt x="43182" y="39881"/>
                  </a:cubicBezTo>
                  <a:lnTo>
                    <a:pt x="43940" y="39881"/>
                  </a:lnTo>
                  <a:cubicBezTo>
                    <a:pt x="49351" y="24243"/>
                    <a:pt x="64070" y="0"/>
                    <a:pt x="92642" y="0"/>
                  </a:cubicBezTo>
                  <a:cubicBezTo>
                    <a:pt x="95266" y="168"/>
                    <a:pt x="97874" y="547"/>
                    <a:pt x="100434" y="1136"/>
                  </a:cubicBezTo>
                  <a:lnTo>
                    <a:pt x="100434" y="46429"/>
                  </a:lnTo>
                  <a:cubicBezTo>
                    <a:pt x="96224" y="45147"/>
                    <a:pt x="91846" y="44486"/>
                    <a:pt x="87447" y="44481"/>
                  </a:cubicBezTo>
                  <a:cubicBezTo>
                    <a:pt x="68399" y="44481"/>
                    <a:pt x="47565" y="56602"/>
                    <a:pt x="47565" y="94157"/>
                  </a:cubicBezTo>
                  <a:lnTo>
                    <a:pt x="47565" y="204439"/>
                  </a:lnTo>
                  <a:lnTo>
                    <a:pt x="1461" y="204439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363C7735-EA77-9870-15CB-895003A0E0A7}"/>
                </a:ext>
              </a:extLst>
            </p:cNvPr>
            <p:cNvSpPr/>
            <p:nvPr/>
          </p:nvSpPr>
          <p:spPr>
            <a:xfrm>
              <a:off x="-2400140" y="1367547"/>
              <a:ext cx="164666" cy="291669"/>
            </a:xfrm>
            <a:custGeom>
              <a:avLst/>
              <a:gdLst>
                <a:gd name="connsiteX0" fmla="*/ 11147 w 164666"/>
                <a:gd name="connsiteY0" fmla="*/ 235825 h 291669"/>
                <a:gd name="connsiteX1" fmla="*/ 67804 w 164666"/>
                <a:gd name="connsiteY1" fmla="*/ 253087 h 291669"/>
                <a:gd name="connsiteX2" fmla="*/ 118453 w 164666"/>
                <a:gd name="connsiteY2" fmla="*/ 189666 h 291669"/>
                <a:gd name="connsiteX3" fmla="*/ 118453 w 164666"/>
                <a:gd name="connsiteY3" fmla="*/ 170510 h 291669"/>
                <a:gd name="connsiteX4" fmla="*/ 117696 w 164666"/>
                <a:gd name="connsiteY4" fmla="*/ 170510 h 291669"/>
                <a:gd name="connsiteX5" fmla="*/ 67046 w 164666"/>
                <a:gd name="connsiteY5" fmla="*/ 204548 h 291669"/>
                <a:gd name="connsiteX6" fmla="*/ 0 w 164666"/>
                <a:gd name="connsiteY6" fmla="*/ 104438 h 291669"/>
                <a:gd name="connsiteX7" fmla="*/ 69265 w 164666"/>
                <a:gd name="connsiteY7" fmla="*/ 0 h 291669"/>
                <a:gd name="connsiteX8" fmla="*/ 119969 w 164666"/>
                <a:gd name="connsiteY8" fmla="*/ 34416 h 291669"/>
                <a:gd name="connsiteX9" fmla="*/ 121376 w 164666"/>
                <a:gd name="connsiteY9" fmla="*/ 34416 h 291669"/>
                <a:gd name="connsiteX10" fmla="*/ 122891 w 164666"/>
                <a:gd name="connsiteY10" fmla="*/ 3084 h 291669"/>
                <a:gd name="connsiteX11" fmla="*/ 164666 w 164666"/>
                <a:gd name="connsiteY11" fmla="*/ 3084 h 291669"/>
                <a:gd name="connsiteX12" fmla="*/ 163151 w 164666"/>
                <a:gd name="connsiteY12" fmla="*/ 34795 h 291669"/>
                <a:gd name="connsiteX13" fmla="*/ 163151 w 164666"/>
                <a:gd name="connsiteY13" fmla="*/ 183443 h 291669"/>
                <a:gd name="connsiteX14" fmla="*/ 74514 w 164666"/>
                <a:gd name="connsiteY14" fmla="*/ 291670 h 291669"/>
                <a:gd name="connsiteX15" fmla="*/ 8550 w 164666"/>
                <a:gd name="connsiteY15" fmla="*/ 279115 h 291669"/>
                <a:gd name="connsiteX16" fmla="*/ 83009 w 164666"/>
                <a:gd name="connsiteY16" fmla="*/ 168941 h 291669"/>
                <a:gd name="connsiteX17" fmla="*/ 123594 w 164666"/>
                <a:gd name="connsiteY17" fmla="*/ 101300 h 291669"/>
                <a:gd name="connsiteX18" fmla="*/ 86364 w 164666"/>
                <a:gd name="connsiteY18" fmla="*/ 36743 h 291669"/>
                <a:gd name="connsiteX19" fmla="*/ 52814 w 164666"/>
                <a:gd name="connsiteY19" fmla="*/ 101679 h 291669"/>
                <a:gd name="connsiteX20" fmla="*/ 83009 w 164666"/>
                <a:gd name="connsiteY20" fmla="*/ 168941 h 29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666" h="291669">
                  <a:moveTo>
                    <a:pt x="11147" y="235825"/>
                  </a:moveTo>
                  <a:cubicBezTo>
                    <a:pt x="28252" y="246317"/>
                    <a:pt x="47755" y="252259"/>
                    <a:pt x="67804" y="253087"/>
                  </a:cubicBezTo>
                  <a:cubicBezTo>
                    <a:pt x="111094" y="253087"/>
                    <a:pt x="118453" y="221377"/>
                    <a:pt x="118453" y="189666"/>
                  </a:cubicBezTo>
                  <a:lnTo>
                    <a:pt x="118453" y="170510"/>
                  </a:lnTo>
                  <a:lnTo>
                    <a:pt x="117696" y="170510"/>
                  </a:lnTo>
                  <a:cubicBezTo>
                    <a:pt x="110282" y="186149"/>
                    <a:pt x="97241" y="204548"/>
                    <a:pt x="67046" y="204548"/>
                  </a:cubicBezTo>
                  <a:cubicBezTo>
                    <a:pt x="39989" y="204548"/>
                    <a:pt x="0" y="185770"/>
                    <a:pt x="0" y="104438"/>
                  </a:cubicBezTo>
                  <a:cubicBezTo>
                    <a:pt x="0" y="48864"/>
                    <a:pt x="18994" y="0"/>
                    <a:pt x="69265" y="0"/>
                  </a:cubicBezTo>
                  <a:cubicBezTo>
                    <a:pt x="97241" y="0"/>
                    <a:pt x="110282" y="16829"/>
                    <a:pt x="119969" y="34416"/>
                  </a:cubicBezTo>
                  <a:lnTo>
                    <a:pt x="121376" y="34416"/>
                  </a:lnTo>
                  <a:cubicBezTo>
                    <a:pt x="121376" y="23593"/>
                    <a:pt x="122512" y="13691"/>
                    <a:pt x="122891" y="3084"/>
                  </a:cubicBezTo>
                  <a:lnTo>
                    <a:pt x="164666" y="3084"/>
                  </a:lnTo>
                  <a:cubicBezTo>
                    <a:pt x="163908" y="13907"/>
                    <a:pt x="163151" y="24243"/>
                    <a:pt x="163151" y="34795"/>
                  </a:cubicBezTo>
                  <a:lnTo>
                    <a:pt x="163151" y="183443"/>
                  </a:lnTo>
                  <a:cubicBezTo>
                    <a:pt x="163151" y="246431"/>
                    <a:pt x="144915" y="291670"/>
                    <a:pt x="74514" y="291670"/>
                  </a:cubicBezTo>
                  <a:cubicBezTo>
                    <a:pt x="51949" y="291518"/>
                    <a:pt x="29594" y="287265"/>
                    <a:pt x="8550" y="279115"/>
                  </a:cubicBezTo>
                  <a:close/>
                  <a:moveTo>
                    <a:pt x="83009" y="168941"/>
                  </a:moveTo>
                  <a:cubicBezTo>
                    <a:pt x="112068" y="168941"/>
                    <a:pt x="123594" y="147296"/>
                    <a:pt x="123594" y="101300"/>
                  </a:cubicBezTo>
                  <a:cubicBezTo>
                    <a:pt x="123594" y="59037"/>
                    <a:pt x="108334" y="36364"/>
                    <a:pt x="86364" y="36743"/>
                  </a:cubicBezTo>
                  <a:cubicBezTo>
                    <a:pt x="62122" y="37176"/>
                    <a:pt x="52814" y="60607"/>
                    <a:pt x="52814" y="101679"/>
                  </a:cubicBezTo>
                  <a:cubicBezTo>
                    <a:pt x="52814" y="149244"/>
                    <a:pt x="67263" y="168941"/>
                    <a:pt x="83009" y="16894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49848986-5815-F9D1-1EAC-F4BE6A6ACD99}"/>
                </a:ext>
              </a:extLst>
            </p:cNvPr>
            <p:cNvSpPr/>
            <p:nvPr/>
          </p:nvSpPr>
          <p:spPr>
            <a:xfrm>
              <a:off x="-2206090" y="1367546"/>
              <a:ext cx="156062" cy="207904"/>
            </a:xfrm>
            <a:custGeom>
              <a:avLst/>
              <a:gdLst>
                <a:gd name="connsiteX0" fmla="*/ 19318 w 156062"/>
                <a:gd name="connsiteY0" fmla="*/ 14829 h 207904"/>
                <a:gd name="connsiteX1" fmla="*/ 80087 w 156062"/>
                <a:gd name="connsiteY1" fmla="*/ 2 h 207904"/>
                <a:gd name="connsiteX2" fmla="*/ 153465 w 156062"/>
                <a:gd name="connsiteY2" fmla="*/ 81171 h 207904"/>
                <a:gd name="connsiteX3" fmla="*/ 153465 w 156062"/>
                <a:gd name="connsiteY3" fmla="*/ 169159 h 207904"/>
                <a:gd name="connsiteX4" fmla="*/ 156062 w 156062"/>
                <a:gd name="connsiteY4" fmla="*/ 204765 h 207904"/>
                <a:gd name="connsiteX5" fmla="*/ 114341 w 156062"/>
                <a:gd name="connsiteY5" fmla="*/ 204765 h 207904"/>
                <a:gd name="connsiteX6" fmla="*/ 111743 w 156062"/>
                <a:gd name="connsiteY6" fmla="*/ 177384 h 207904"/>
                <a:gd name="connsiteX7" fmla="*/ 110986 w 156062"/>
                <a:gd name="connsiteY7" fmla="*/ 177384 h 207904"/>
                <a:gd name="connsiteX8" fmla="*/ 57360 w 156062"/>
                <a:gd name="connsiteY8" fmla="*/ 207904 h 207904"/>
                <a:gd name="connsiteX9" fmla="*/ 0 w 156062"/>
                <a:gd name="connsiteY9" fmla="*/ 148867 h 207904"/>
                <a:gd name="connsiteX10" fmla="*/ 100921 w 156062"/>
                <a:gd name="connsiteY10" fmla="*/ 80414 h 207904"/>
                <a:gd name="connsiteX11" fmla="*/ 110228 w 156062"/>
                <a:gd name="connsiteY11" fmla="*/ 80414 h 207904"/>
                <a:gd name="connsiteX12" fmla="*/ 110228 w 156062"/>
                <a:gd name="connsiteY12" fmla="*/ 72946 h 207904"/>
                <a:gd name="connsiteX13" fmla="*/ 74460 w 156062"/>
                <a:gd name="connsiteY13" fmla="*/ 34634 h 207904"/>
                <a:gd name="connsiteX14" fmla="*/ 21970 w 156062"/>
                <a:gd name="connsiteY14" fmla="*/ 54169 h 207904"/>
                <a:gd name="connsiteX15" fmla="*/ 109958 w 156062"/>
                <a:gd name="connsiteY15" fmla="*/ 105955 h 207904"/>
                <a:gd name="connsiteX16" fmla="*/ 105899 w 156062"/>
                <a:gd name="connsiteY16" fmla="*/ 105955 h 207904"/>
                <a:gd name="connsiteX17" fmla="*/ 42912 w 156062"/>
                <a:gd name="connsiteY17" fmla="*/ 143834 h 207904"/>
                <a:gd name="connsiteX18" fmla="*/ 72349 w 156062"/>
                <a:gd name="connsiteY18" fmla="*/ 174733 h 207904"/>
                <a:gd name="connsiteX19" fmla="*/ 109958 w 156062"/>
                <a:gd name="connsiteY19" fmla="*/ 117211 h 20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062" h="207904">
                  <a:moveTo>
                    <a:pt x="19318" y="14829"/>
                  </a:moveTo>
                  <a:cubicBezTo>
                    <a:pt x="38058" y="4991"/>
                    <a:pt x="58924" y="-101"/>
                    <a:pt x="80087" y="2"/>
                  </a:cubicBezTo>
                  <a:cubicBezTo>
                    <a:pt x="139612" y="2"/>
                    <a:pt x="153465" y="30521"/>
                    <a:pt x="153465" y="81171"/>
                  </a:cubicBezTo>
                  <a:lnTo>
                    <a:pt x="153465" y="169159"/>
                  </a:lnTo>
                  <a:cubicBezTo>
                    <a:pt x="153503" y="181075"/>
                    <a:pt x="154374" y="192969"/>
                    <a:pt x="156062" y="204765"/>
                  </a:cubicBezTo>
                  <a:lnTo>
                    <a:pt x="114341" y="204765"/>
                  </a:lnTo>
                  <a:cubicBezTo>
                    <a:pt x="112285" y="195794"/>
                    <a:pt x="111408" y="186583"/>
                    <a:pt x="111743" y="177384"/>
                  </a:cubicBezTo>
                  <a:lnTo>
                    <a:pt x="110986" y="177384"/>
                  </a:lnTo>
                  <a:cubicBezTo>
                    <a:pt x="99460" y="193618"/>
                    <a:pt x="84903" y="207904"/>
                    <a:pt x="57360" y="207904"/>
                  </a:cubicBezTo>
                  <a:cubicBezTo>
                    <a:pt x="27544" y="207904"/>
                    <a:pt x="0" y="186259"/>
                    <a:pt x="0" y="148867"/>
                  </a:cubicBezTo>
                  <a:cubicBezTo>
                    <a:pt x="0" y="94104"/>
                    <a:pt x="42425" y="80414"/>
                    <a:pt x="100921" y="80414"/>
                  </a:cubicBezTo>
                  <a:lnTo>
                    <a:pt x="110228" y="80414"/>
                  </a:lnTo>
                  <a:lnTo>
                    <a:pt x="110228" y="72946"/>
                  </a:lnTo>
                  <a:cubicBezTo>
                    <a:pt x="110228" y="53032"/>
                    <a:pt x="100921" y="34634"/>
                    <a:pt x="74460" y="34634"/>
                  </a:cubicBezTo>
                  <a:cubicBezTo>
                    <a:pt x="55276" y="35110"/>
                    <a:pt x="36797" y="41988"/>
                    <a:pt x="21970" y="54169"/>
                  </a:cubicBezTo>
                  <a:close/>
                  <a:moveTo>
                    <a:pt x="109958" y="105955"/>
                  </a:moveTo>
                  <a:lnTo>
                    <a:pt x="105899" y="105955"/>
                  </a:lnTo>
                  <a:cubicBezTo>
                    <a:pt x="66397" y="105955"/>
                    <a:pt x="42912" y="114559"/>
                    <a:pt x="42912" y="143834"/>
                  </a:cubicBezTo>
                  <a:cubicBezTo>
                    <a:pt x="42912" y="162178"/>
                    <a:pt x="54492" y="174733"/>
                    <a:pt x="72349" y="174733"/>
                  </a:cubicBezTo>
                  <a:cubicBezTo>
                    <a:pt x="99893" y="174733"/>
                    <a:pt x="109958" y="153088"/>
                    <a:pt x="109958" y="11721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85CA4FD5-B2F9-03CB-D3F4-280A75026353}"/>
                </a:ext>
              </a:extLst>
            </p:cNvPr>
            <p:cNvSpPr/>
            <p:nvPr/>
          </p:nvSpPr>
          <p:spPr>
            <a:xfrm>
              <a:off x="-2007820" y="1367547"/>
              <a:ext cx="153139" cy="204547"/>
            </a:xfrm>
            <a:custGeom>
              <a:avLst/>
              <a:gdLst>
                <a:gd name="connsiteX0" fmla="*/ 1461 w 153139"/>
                <a:gd name="connsiteY0" fmla="*/ 36364 h 204547"/>
                <a:gd name="connsiteX1" fmla="*/ 0 w 153139"/>
                <a:gd name="connsiteY1" fmla="*/ 3084 h 204547"/>
                <a:gd name="connsiteX2" fmla="*/ 43290 w 153139"/>
                <a:gd name="connsiteY2" fmla="*/ 3084 h 204547"/>
                <a:gd name="connsiteX3" fmla="*/ 44751 w 153139"/>
                <a:gd name="connsiteY3" fmla="*/ 34037 h 204547"/>
                <a:gd name="connsiteX4" fmla="*/ 45509 w 153139"/>
                <a:gd name="connsiteY4" fmla="*/ 34037 h 204547"/>
                <a:gd name="connsiteX5" fmla="*/ 96538 w 153139"/>
                <a:gd name="connsiteY5" fmla="*/ 0 h 204547"/>
                <a:gd name="connsiteX6" fmla="*/ 153140 w 153139"/>
                <a:gd name="connsiteY6" fmla="*/ 74676 h 204547"/>
                <a:gd name="connsiteX7" fmla="*/ 153140 w 153139"/>
                <a:gd name="connsiteY7" fmla="*/ 204548 h 204547"/>
                <a:gd name="connsiteX8" fmla="*/ 106982 w 153139"/>
                <a:gd name="connsiteY8" fmla="*/ 204548 h 204547"/>
                <a:gd name="connsiteX9" fmla="*/ 106982 w 153139"/>
                <a:gd name="connsiteY9" fmla="*/ 83713 h 204547"/>
                <a:gd name="connsiteX10" fmla="*/ 80520 w 153139"/>
                <a:gd name="connsiteY10" fmla="*/ 39881 h 204547"/>
                <a:gd name="connsiteX11" fmla="*/ 47728 w 153139"/>
                <a:gd name="connsiteY11" fmla="*/ 87230 h 204547"/>
                <a:gd name="connsiteX12" fmla="*/ 47728 w 153139"/>
                <a:gd name="connsiteY12" fmla="*/ 204548 h 204547"/>
                <a:gd name="connsiteX13" fmla="*/ 1515 w 153139"/>
                <a:gd name="connsiteY13" fmla="*/ 204548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139" h="204547">
                  <a:moveTo>
                    <a:pt x="1461" y="36364"/>
                  </a:moveTo>
                  <a:cubicBezTo>
                    <a:pt x="1596" y="25255"/>
                    <a:pt x="1109" y="14140"/>
                    <a:pt x="0" y="3084"/>
                  </a:cubicBezTo>
                  <a:lnTo>
                    <a:pt x="43290" y="3084"/>
                  </a:lnTo>
                  <a:cubicBezTo>
                    <a:pt x="43615" y="13258"/>
                    <a:pt x="44751" y="23810"/>
                    <a:pt x="44751" y="34037"/>
                  </a:cubicBezTo>
                  <a:lnTo>
                    <a:pt x="45509" y="34037"/>
                  </a:lnTo>
                  <a:cubicBezTo>
                    <a:pt x="52219" y="21862"/>
                    <a:pt x="65260" y="0"/>
                    <a:pt x="96538" y="0"/>
                  </a:cubicBezTo>
                  <a:cubicBezTo>
                    <a:pt x="140099" y="0"/>
                    <a:pt x="153140" y="34037"/>
                    <a:pt x="153140" y="74676"/>
                  </a:cubicBezTo>
                  <a:lnTo>
                    <a:pt x="153140" y="204548"/>
                  </a:lnTo>
                  <a:lnTo>
                    <a:pt x="106982" y="204548"/>
                  </a:lnTo>
                  <a:lnTo>
                    <a:pt x="106982" y="83713"/>
                  </a:lnTo>
                  <a:cubicBezTo>
                    <a:pt x="106982" y="52814"/>
                    <a:pt x="99514" y="39881"/>
                    <a:pt x="80520" y="39881"/>
                  </a:cubicBezTo>
                  <a:cubicBezTo>
                    <a:pt x="56278" y="39881"/>
                    <a:pt x="47728" y="61527"/>
                    <a:pt x="47728" y="87230"/>
                  </a:cubicBezTo>
                  <a:lnTo>
                    <a:pt x="47728" y="204548"/>
                  </a:lnTo>
                  <a:lnTo>
                    <a:pt x="1515" y="20454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D8359CCA-8A00-6B6C-0901-E59200F58EBB}"/>
                </a:ext>
              </a:extLst>
            </p:cNvPr>
            <p:cNvSpPr/>
            <p:nvPr/>
          </p:nvSpPr>
          <p:spPr>
            <a:xfrm>
              <a:off x="-1813067" y="1284971"/>
              <a:ext cx="47673" cy="287124"/>
            </a:xfrm>
            <a:custGeom>
              <a:avLst/>
              <a:gdLst>
                <a:gd name="connsiteX0" fmla="*/ 0 w 47673"/>
                <a:gd name="connsiteY0" fmla="*/ 0 h 287124"/>
                <a:gd name="connsiteX1" fmla="*/ 47674 w 47673"/>
                <a:gd name="connsiteY1" fmla="*/ 0 h 287124"/>
                <a:gd name="connsiteX2" fmla="*/ 47674 w 47673"/>
                <a:gd name="connsiteY2" fmla="*/ 47836 h 287124"/>
                <a:gd name="connsiteX3" fmla="*/ 0 w 47673"/>
                <a:gd name="connsiteY3" fmla="*/ 47836 h 287124"/>
                <a:gd name="connsiteX4" fmla="*/ 703 w 47673"/>
                <a:gd name="connsiteY4" fmla="*/ 85661 h 287124"/>
                <a:gd name="connsiteX5" fmla="*/ 46916 w 47673"/>
                <a:gd name="connsiteY5" fmla="*/ 85661 h 287124"/>
                <a:gd name="connsiteX6" fmla="*/ 46916 w 47673"/>
                <a:gd name="connsiteY6" fmla="*/ 287124 h 287124"/>
                <a:gd name="connsiteX7" fmla="*/ 703 w 47673"/>
                <a:gd name="connsiteY7" fmla="*/ 287124 h 28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73" h="287124">
                  <a:moveTo>
                    <a:pt x="0" y="0"/>
                  </a:moveTo>
                  <a:lnTo>
                    <a:pt x="47674" y="0"/>
                  </a:lnTo>
                  <a:lnTo>
                    <a:pt x="47674" y="47836"/>
                  </a:lnTo>
                  <a:lnTo>
                    <a:pt x="0" y="47836"/>
                  </a:lnTo>
                  <a:close/>
                  <a:moveTo>
                    <a:pt x="703" y="85661"/>
                  </a:moveTo>
                  <a:lnTo>
                    <a:pt x="46916" y="85661"/>
                  </a:lnTo>
                  <a:lnTo>
                    <a:pt x="46916" y="287124"/>
                  </a:lnTo>
                  <a:lnTo>
                    <a:pt x="703" y="287124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DA5DEB31-C557-AB64-3E41-F4BC04936A2B}"/>
                </a:ext>
              </a:extLst>
            </p:cNvPr>
            <p:cNvSpPr/>
            <p:nvPr/>
          </p:nvSpPr>
          <p:spPr>
            <a:xfrm>
              <a:off x="-1723131" y="1370686"/>
              <a:ext cx="130737" cy="201463"/>
            </a:xfrm>
            <a:custGeom>
              <a:avLst/>
              <a:gdLst>
                <a:gd name="connsiteX0" fmla="*/ 0 w 130737"/>
                <a:gd name="connsiteY0" fmla="*/ 159580 h 201463"/>
                <a:gd name="connsiteX1" fmla="*/ 81927 w 130737"/>
                <a:gd name="connsiteY1" fmla="*/ 36743 h 201463"/>
                <a:gd name="connsiteX2" fmla="*/ 2597 w 130737"/>
                <a:gd name="connsiteY2" fmla="*/ 36743 h 201463"/>
                <a:gd name="connsiteX3" fmla="*/ 2597 w 130737"/>
                <a:gd name="connsiteY3" fmla="*/ 0 h 201463"/>
                <a:gd name="connsiteX4" fmla="*/ 128140 w 130737"/>
                <a:gd name="connsiteY4" fmla="*/ 0 h 201463"/>
                <a:gd name="connsiteX5" fmla="*/ 128140 w 130737"/>
                <a:gd name="connsiteY5" fmla="*/ 41505 h 201463"/>
                <a:gd name="connsiteX6" fmla="*/ 47674 w 130737"/>
                <a:gd name="connsiteY6" fmla="*/ 164720 h 201463"/>
                <a:gd name="connsiteX7" fmla="*/ 130737 w 130737"/>
                <a:gd name="connsiteY7" fmla="*/ 164720 h 201463"/>
                <a:gd name="connsiteX8" fmla="*/ 130737 w 130737"/>
                <a:gd name="connsiteY8" fmla="*/ 201463 h 201463"/>
                <a:gd name="connsiteX9" fmla="*/ 0 w 130737"/>
                <a:gd name="connsiteY9" fmla="*/ 201463 h 20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737" h="201463">
                  <a:moveTo>
                    <a:pt x="0" y="159580"/>
                  </a:moveTo>
                  <a:lnTo>
                    <a:pt x="81927" y="36743"/>
                  </a:lnTo>
                  <a:lnTo>
                    <a:pt x="2597" y="36743"/>
                  </a:lnTo>
                  <a:lnTo>
                    <a:pt x="2597" y="0"/>
                  </a:lnTo>
                  <a:lnTo>
                    <a:pt x="128140" y="0"/>
                  </a:lnTo>
                  <a:lnTo>
                    <a:pt x="128140" y="41505"/>
                  </a:lnTo>
                  <a:lnTo>
                    <a:pt x="47674" y="164720"/>
                  </a:lnTo>
                  <a:lnTo>
                    <a:pt x="130737" y="164720"/>
                  </a:lnTo>
                  <a:lnTo>
                    <a:pt x="130737" y="201463"/>
                  </a:lnTo>
                  <a:lnTo>
                    <a:pt x="0" y="201463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6334EA7E-5D35-0848-E86A-E83C0D4368C8}"/>
                </a:ext>
              </a:extLst>
            </p:cNvPr>
            <p:cNvSpPr/>
            <p:nvPr/>
          </p:nvSpPr>
          <p:spPr>
            <a:xfrm>
              <a:off x="-1568043" y="1367545"/>
              <a:ext cx="156116" cy="207904"/>
            </a:xfrm>
            <a:custGeom>
              <a:avLst/>
              <a:gdLst>
                <a:gd name="connsiteX0" fmla="*/ 19373 w 156116"/>
                <a:gd name="connsiteY0" fmla="*/ 14829 h 207904"/>
                <a:gd name="connsiteX1" fmla="*/ 80141 w 156116"/>
                <a:gd name="connsiteY1" fmla="*/ 2 h 207904"/>
                <a:gd name="connsiteX2" fmla="*/ 153519 w 156116"/>
                <a:gd name="connsiteY2" fmla="*/ 81171 h 207904"/>
                <a:gd name="connsiteX3" fmla="*/ 153519 w 156116"/>
                <a:gd name="connsiteY3" fmla="*/ 169159 h 207904"/>
                <a:gd name="connsiteX4" fmla="*/ 156116 w 156116"/>
                <a:gd name="connsiteY4" fmla="*/ 204766 h 207904"/>
                <a:gd name="connsiteX5" fmla="*/ 114395 w 156116"/>
                <a:gd name="connsiteY5" fmla="*/ 204766 h 207904"/>
                <a:gd name="connsiteX6" fmla="*/ 111798 w 156116"/>
                <a:gd name="connsiteY6" fmla="*/ 177385 h 207904"/>
                <a:gd name="connsiteX7" fmla="*/ 111040 w 156116"/>
                <a:gd name="connsiteY7" fmla="*/ 177385 h 207904"/>
                <a:gd name="connsiteX8" fmla="*/ 57414 w 156116"/>
                <a:gd name="connsiteY8" fmla="*/ 207904 h 207904"/>
                <a:gd name="connsiteX9" fmla="*/ 0 w 156116"/>
                <a:gd name="connsiteY9" fmla="*/ 148867 h 207904"/>
                <a:gd name="connsiteX10" fmla="*/ 100975 w 156116"/>
                <a:gd name="connsiteY10" fmla="*/ 80414 h 207904"/>
                <a:gd name="connsiteX11" fmla="*/ 110282 w 156116"/>
                <a:gd name="connsiteY11" fmla="*/ 80414 h 207904"/>
                <a:gd name="connsiteX12" fmla="*/ 110282 w 156116"/>
                <a:gd name="connsiteY12" fmla="*/ 72946 h 207904"/>
                <a:gd name="connsiteX13" fmla="*/ 74514 w 156116"/>
                <a:gd name="connsiteY13" fmla="*/ 34634 h 207904"/>
                <a:gd name="connsiteX14" fmla="*/ 22024 w 156116"/>
                <a:gd name="connsiteY14" fmla="*/ 54169 h 207904"/>
                <a:gd name="connsiteX15" fmla="*/ 110282 w 156116"/>
                <a:gd name="connsiteY15" fmla="*/ 105955 h 207904"/>
                <a:gd name="connsiteX16" fmla="*/ 106386 w 156116"/>
                <a:gd name="connsiteY16" fmla="*/ 105955 h 207904"/>
                <a:gd name="connsiteX17" fmla="*/ 43453 w 156116"/>
                <a:gd name="connsiteY17" fmla="*/ 143834 h 207904"/>
                <a:gd name="connsiteX18" fmla="*/ 72890 w 156116"/>
                <a:gd name="connsiteY18" fmla="*/ 174733 h 207904"/>
                <a:gd name="connsiteX19" fmla="*/ 110769 w 156116"/>
                <a:gd name="connsiteY19" fmla="*/ 117211 h 20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116" h="207904">
                  <a:moveTo>
                    <a:pt x="19373" y="14829"/>
                  </a:moveTo>
                  <a:cubicBezTo>
                    <a:pt x="38106" y="4980"/>
                    <a:pt x="58978" y="-112"/>
                    <a:pt x="80141" y="2"/>
                  </a:cubicBezTo>
                  <a:cubicBezTo>
                    <a:pt x="139666" y="2"/>
                    <a:pt x="153519" y="30522"/>
                    <a:pt x="153519" y="81171"/>
                  </a:cubicBezTo>
                  <a:lnTo>
                    <a:pt x="153519" y="169159"/>
                  </a:lnTo>
                  <a:cubicBezTo>
                    <a:pt x="153557" y="181075"/>
                    <a:pt x="154428" y="192969"/>
                    <a:pt x="156116" y="204766"/>
                  </a:cubicBezTo>
                  <a:lnTo>
                    <a:pt x="114395" y="204766"/>
                  </a:lnTo>
                  <a:cubicBezTo>
                    <a:pt x="112306" y="195794"/>
                    <a:pt x="111435" y="186589"/>
                    <a:pt x="111798" y="177385"/>
                  </a:cubicBezTo>
                  <a:lnTo>
                    <a:pt x="111040" y="177385"/>
                  </a:lnTo>
                  <a:cubicBezTo>
                    <a:pt x="99460" y="193618"/>
                    <a:pt x="84958" y="207904"/>
                    <a:pt x="57414" y="207904"/>
                  </a:cubicBezTo>
                  <a:cubicBezTo>
                    <a:pt x="27598" y="207904"/>
                    <a:pt x="0" y="186259"/>
                    <a:pt x="0" y="148867"/>
                  </a:cubicBezTo>
                  <a:cubicBezTo>
                    <a:pt x="0" y="94105"/>
                    <a:pt x="42479" y="80414"/>
                    <a:pt x="100975" y="80414"/>
                  </a:cubicBezTo>
                  <a:lnTo>
                    <a:pt x="110282" y="80414"/>
                  </a:lnTo>
                  <a:lnTo>
                    <a:pt x="110282" y="72946"/>
                  </a:lnTo>
                  <a:cubicBezTo>
                    <a:pt x="110282" y="53033"/>
                    <a:pt x="100975" y="34634"/>
                    <a:pt x="74514" y="34634"/>
                  </a:cubicBezTo>
                  <a:cubicBezTo>
                    <a:pt x="55331" y="35110"/>
                    <a:pt x="36851" y="41988"/>
                    <a:pt x="22024" y="54169"/>
                  </a:cubicBezTo>
                  <a:close/>
                  <a:moveTo>
                    <a:pt x="110282" y="105955"/>
                  </a:moveTo>
                  <a:lnTo>
                    <a:pt x="106386" y="105955"/>
                  </a:lnTo>
                  <a:cubicBezTo>
                    <a:pt x="66884" y="105955"/>
                    <a:pt x="43453" y="114559"/>
                    <a:pt x="43453" y="143834"/>
                  </a:cubicBezTo>
                  <a:cubicBezTo>
                    <a:pt x="43453" y="162179"/>
                    <a:pt x="54979" y="174733"/>
                    <a:pt x="72890" y="174733"/>
                  </a:cubicBezTo>
                  <a:cubicBezTo>
                    <a:pt x="100434" y="174733"/>
                    <a:pt x="110769" y="153088"/>
                    <a:pt x="110769" y="11721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760ED6C4-C813-9F86-20AB-55313BB8EA71}"/>
                </a:ext>
              </a:extLst>
            </p:cNvPr>
            <p:cNvSpPr/>
            <p:nvPr/>
          </p:nvSpPr>
          <p:spPr>
            <a:xfrm>
              <a:off x="-1391959" y="1314354"/>
              <a:ext cx="115098" cy="260948"/>
            </a:xfrm>
            <a:custGeom>
              <a:avLst/>
              <a:gdLst>
                <a:gd name="connsiteX0" fmla="*/ 30520 w 115098"/>
                <a:gd name="connsiteY0" fmla="*/ 14827 h 260948"/>
                <a:gd name="connsiteX1" fmla="*/ 76732 w 115098"/>
                <a:gd name="connsiteY1" fmla="*/ 0 h 260948"/>
                <a:gd name="connsiteX2" fmla="*/ 76732 w 115098"/>
                <a:gd name="connsiteY2" fmla="*/ 56332 h 260948"/>
                <a:gd name="connsiteX3" fmla="*/ 115098 w 115098"/>
                <a:gd name="connsiteY3" fmla="*/ 56332 h 260948"/>
                <a:gd name="connsiteX4" fmla="*/ 115098 w 115098"/>
                <a:gd name="connsiteY4" fmla="*/ 91938 h 260948"/>
                <a:gd name="connsiteX5" fmla="*/ 76732 w 115098"/>
                <a:gd name="connsiteY5" fmla="*/ 91938 h 260948"/>
                <a:gd name="connsiteX6" fmla="*/ 76732 w 115098"/>
                <a:gd name="connsiteY6" fmla="*/ 196376 h 260948"/>
                <a:gd name="connsiteX7" fmla="*/ 97620 w 115098"/>
                <a:gd name="connsiteY7" fmla="*/ 224136 h 260948"/>
                <a:gd name="connsiteX8" fmla="*/ 115098 w 115098"/>
                <a:gd name="connsiteY8" fmla="*/ 219862 h 260948"/>
                <a:gd name="connsiteX9" fmla="*/ 115098 w 115098"/>
                <a:gd name="connsiteY9" fmla="*/ 254277 h 260948"/>
                <a:gd name="connsiteX10" fmla="*/ 84200 w 115098"/>
                <a:gd name="connsiteY10" fmla="*/ 260933 h 260948"/>
                <a:gd name="connsiteX11" fmla="*/ 30520 w 115098"/>
                <a:gd name="connsiteY11" fmla="*/ 202275 h 260948"/>
                <a:gd name="connsiteX12" fmla="*/ 30520 w 115098"/>
                <a:gd name="connsiteY12" fmla="*/ 91884 h 260948"/>
                <a:gd name="connsiteX13" fmla="*/ 0 w 115098"/>
                <a:gd name="connsiteY13" fmla="*/ 91884 h 260948"/>
                <a:gd name="connsiteX14" fmla="*/ 0 w 115098"/>
                <a:gd name="connsiteY14" fmla="*/ 56332 h 260948"/>
                <a:gd name="connsiteX15" fmla="*/ 30520 w 115098"/>
                <a:gd name="connsiteY15" fmla="*/ 56332 h 26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098" h="260948">
                  <a:moveTo>
                    <a:pt x="30520" y="14827"/>
                  </a:moveTo>
                  <a:lnTo>
                    <a:pt x="76732" y="0"/>
                  </a:lnTo>
                  <a:lnTo>
                    <a:pt x="76732" y="56332"/>
                  </a:lnTo>
                  <a:lnTo>
                    <a:pt x="115098" y="56332"/>
                  </a:lnTo>
                  <a:lnTo>
                    <a:pt x="115098" y="91938"/>
                  </a:lnTo>
                  <a:lnTo>
                    <a:pt x="76732" y="91938"/>
                  </a:lnTo>
                  <a:lnTo>
                    <a:pt x="76732" y="196376"/>
                  </a:lnTo>
                  <a:cubicBezTo>
                    <a:pt x="76732" y="218022"/>
                    <a:pt x="84200" y="224136"/>
                    <a:pt x="97620" y="224136"/>
                  </a:cubicBezTo>
                  <a:cubicBezTo>
                    <a:pt x="103719" y="224255"/>
                    <a:pt x="109741" y="222784"/>
                    <a:pt x="115098" y="219862"/>
                  </a:cubicBezTo>
                  <a:lnTo>
                    <a:pt x="115098" y="254277"/>
                  </a:lnTo>
                  <a:cubicBezTo>
                    <a:pt x="105461" y="258882"/>
                    <a:pt x="94876" y="261161"/>
                    <a:pt x="84200" y="260933"/>
                  </a:cubicBezTo>
                  <a:cubicBezTo>
                    <a:pt x="49892" y="260933"/>
                    <a:pt x="30520" y="244699"/>
                    <a:pt x="30520" y="202275"/>
                  </a:cubicBezTo>
                  <a:lnTo>
                    <a:pt x="30520" y="91884"/>
                  </a:lnTo>
                  <a:lnTo>
                    <a:pt x="0" y="91884"/>
                  </a:lnTo>
                  <a:lnTo>
                    <a:pt x="0" y="56332"/>
                  </a:lnTo>
                  <a:lnTo>
                    <a:pt x="30520" y="56332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DD84D2B5-564F-B8CF-5861-3F3662E4303D}"/>
                </a:ext>
              </a:extLst>
            </p:cNvPr>
            <p:cNvSpPr/>
            <p:nvPr/>
          </p:nvSpPr>
          <p:spPr>
            <a:xfrm>
              <a:off x="-1245204" y="1284971"/>
              <a:ext cx="52165" cy="287178"/>
            </a:xfrm>
            <a:custGeom>
              <a:avLst/>
              <a:gdLst>
                <a:gd name="connsiteX0" fmla="*/ 0 w 52165"/>
                <a:gd name="connsiteY0" fmla="*/ 0 h 287178"/>
                <a:gd name="connsiteX1" fmla="*/ 47674 w 52165"/>
                <a:gd name="connsiteY1" fmla="*/ 0 h 287178"/>
                <a:gd name="connsiteX2" fmla="*/ 47674 w 52165"/>
                <a:gd name="connsiteY2" fmla="*/ 47836 h 287178"/>
                <a:gd name="connsiteX3" fmla="*/ 0 w 52165"/>
                <a:gd name="connsiteY3" fmla="*/ 47836 h 287178"/>
                <a:gd name="connsiteX4" fmla="*/ 5952 w 52165"/>
                <a:gd name="connsiteY4" fmla="*/ 85715 h 287178"/>
                <a:gd name="connsiteX5" fmla="*/ 52165 w 52165"/>
                <a:gd name="connsiteY5" fmla="*/ 85715 h 287178"/>
                <a:gd name="connsiteX6" fmla="*/ 52165 w 52165"/>
                <a:gd name="connsiteY6" fmla="*/ 287178 h 287178"/>
                <a:gd name="connsiteX7" fmla="*/ 5952 w 52165"/>
                <a:gd name="connsiteY7" fmla="*/ 287178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65" h="287178">
                  <a:moveTo>
                    <a:pt x="0" y="0"/>
                  </a:moveTo>
                  <a:lnTo>
                    <a:pt x="47674" y="0"/>
                  </a:lnTo>
                  <a:lnTo>
                    <a:pt x="47674" y="47836"/>
                  </a:lnTo>
                  <a:lnTo>
                    <a:pt x="0" y="47836"/>
                  </a:lnTo>
                  <a:close/>
                  <a:moveTo>
                    <a:pt x="5952" y="85715"/>
                  </a:moveTo>
                  <a:lnTo>
                    <a:pt x="52165" y="85715"/>
                  </a:lnTo>
                  <a:lnTo>
                    <a:pt x="52165" y="287178"/>
                  </a:lnTo>
                  <a:lnTo>
                    <a:pt x="5952" y="28717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2D983AC5-B944-4E87-00F9-AA9AF3DE7737}"/>
                </a:ext>
              </a:extLst>
            </p:cNvPr>
            <p:cNvSpPr/>
            <p:nvPr/>
          </p:nvSpPr>
          <p:spPr>
            <a:xfrm>
              <a:off x="-1157649" y="1367547"/>
              <a:ext cx="168724" cy="207686"/>
            </a:xfrm>
            <a:custGeom>
              <a:avLst/>
              <a:gdLst>
                <a:gd name="connsiteX0" fmla="*/ 84579 w 168724"/>
                <a:gd name="connsiteY0" fmla="*/ 0 h 207686"/>
                <a:gd name="connsiteX1" fmla="*/ 168725 w 168724"/>
                <a:gd name="connsiteY1" fmla="*/ 103627 h 207686"/>
                <a:gd name="connsiteX2" fmla="*/ 84579 w 168724"/>
                <a:gd name="connsiteY2" fmla="*/ 207686 h 207686"/>
                <a:gd name="connsiteX3" fmla="*/ 0 w 168724"/>
                <a:gd name="connsiteY3" fmla="*/ 103627 h 207686"/>
                <a:gd name="connsiteX4" fmla="*/ 84579 w 168724"/>
                <a:gd name="connsiteY4" fmla="*/ 0 h 207686"/>
                <a:gd name="connsiteX5" fmla="*/ 84579 w 168724"/>
                <a:gd name="connsiteY5" fmla="*/ 173162 h 207686"/>
                <a:gd name="connsiteX6" fmla="*/ 121051 w 168724"/>
                <a:gd name="connsiteY6" fmla="*/ 103518 h 207686"/>
                <a:gd name="connsiteX7" fmla="*/ 84579 w 168724"/>
                <a:gd name="connsiteY7" fmla="*/ 34308 h 207686"/>
                <a:gd name="connsiteX8" fmla="*/ 47728 w 168724"/>
                <a:gd name="connsiteY8" fmla="*/ 103627 h 207686"/>
                <a:gd name="connsiteX9" fmla="*/ 84579 w 168724"/>
                <a:gd name="connsiteY9" fmla="*/ 173270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724" h="207686">
                  <a:moveTo>
                    <a:pt x="84579" y="0"/>
                  </a:moveTo>
                  <a:cubicBezTo>
                    <a:pt x="123702" y="0"/>
                    <a:pt x="168725" y="21645"/>
                    <a:pt x="168725" y="103627"/>
                  </a:cubicBezTo>
                  <a:cubicBezTo>
                    <a:pt x="168725" y="188151"/>
                    <a:pt x="123702" y="207686"/>
                    <a:pt x="84579" y="207686"/>
                  </a:cubicBezTo>
                  <a:cubicBezTo>
                    <a:pt x="45455" y="207686"/>
                    <a:pt x="0" y="188151"/>
                    <a:pt x="0" y="103627"/>
                  </a:cubicBezTo>
                  <a:cubicBezTo>
                    <a:pt x="0" y="21483"/>
                    <a:pt x="45455" y="0"/>
                    <a:pt x="84579" y="0"/>
                  </a:cubicBezTo>
                  <a:close/>
                  <a:moveTo>
                    <a:pt x="84579" y="173162"/>
                  </a:moveTo>
                  <a:cubicBezTo>
                    <a:pt x="114341" y="173162"/>
                    <a:pt x="121051" y="137177"/>
                    <a:pt x="121051" y="103518"/>
                  </a:cubicBezTo>
                  <a:cubicBezTo>
                    <a:pt x="121051" y="69860"/>
                    <a:pt x="114341" y="34308"/>
                    <a:pt x="84579" y="34308"/>
                  </a:cubicBezTo>
                  <a:cubicBezTo>
                    <a:pt x="54817" y="34308"/>
                    <a:pt x="47728" y="69968"/>
                    <a:pt x="47728" y="103627"/>
                  </a:cubicBezTo>
                  <a:cubicBezTo>
                    <a:pt x="47728" y="137285"/>
                    <a:pt x="54762" y="173270"/>
                    <a:pt x="84579" y="17327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27B45B18-EB55-DE05-42E2-5F87DDD7FD4D}"/>
                </a:ext>
              </a:extLst>
            </p:cNvPr>
            <p:cNvSpPr/>
            <p:nvPr/>
          </p:nvSpPr>
          <p:spPr>
            <a:xfrm>
              <a:off x="-950179" y="1367547"/>
              <a:ext cx="153194" cy="204547"/>
            </a:xfrm>
            <a:custGeom>
              <a:avLst/>
              <a:gdLst>
                <a:gd name="connsiteX0" fmla="*/ 1515 w 153194"/>
                <a:gd name="connsiteY0" fmla="*/ 36364 h 204547"/>
                <a:gd name="connsiteX1" fmla="*/ 0 w 153194"/>
                <a:gd name="connsiteY1" fmla="*/ 3084 h 204547"/>
                <a:gd name="connsiteX2" fmla="*/ 43290 w 153194"/>
                <a:gd name="connsiteY2" fmla="*/ 3084 h 204547"/>
                <a:gd name="connsiteX3" fmla="*/ 44805 w 153194"/>
                <a:gd name="connsiteY3" fmla="*/ 34037 h 204547"/>
                <a:gd name="connsiteX4" fmla="*/ 45563 w 153194"/>
                <a:gd name="connsiteY4" fmla="*/ 34037 h 204547"/>
                <a:gd name="connsiteX5" fmla="*/ 96538 w 153194"/>
                <a:gd name="connsiteY5" fmla="*/ 0 h 204547"/>
                <a:gd name="connsiteX6" fmla="*/ 153194 w 153194"/>
                <a:gd name="connsiteY6" fmla="*/ 74676 h 204547"/>
                <a:gd name="connsiteX7" fmla="*/ 153194 w 153194"/>
                <a:gd name="connsiteY7" fmla="*/ 204548 h 204547"/>
                <a:gd name="connsiteX8" fmla="*/ 107036 w 153194"/>
                <a:gd name="connsiteY8" fmla="*/ 204548 h 204547"/>
                <a:gd name="connsiteX9" fmla="*/ 107036 w 153194"/>
                <a:gd name="connsiteY9" fmla="*/ 83713 h 204547"/>
                <a:gd name="connsiteX10" fmla="*/ 80520 w 153194"/>
                <a:gd name="connsiteY10" fmla="*/ 39881 h 204547"/>
                <a:gd name="connsiteX11" fmla="*/ 48052 w 153194"/>
                <a:gd name="connsiteY11" fmla="*/ 87230 h 204547"/>
                <a:gd name="connsiteX12" fmla="*/ 48052 w 153194"/>
                <a:gd name="connsiteY12" fmla="*/ 204548 h 204547"/>
                <a:gd name="connsiteX13" fmla="*/ 1515 w 153194"/>
                <a:gd name="connsiteY13" fmla="*/ 204548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194" h="204547">
                  <a:moveTo>
                    <a:pt x="1515" y="36364"/>
                  </a:moveTo>
                  <a:cubicBezTo>
                    <a:pt x="1661" y="25249"/>
                    <a:pt x="1158" y="14140"/>
                    <a:pt x="0" y="3084"/>
                  </a:cubicBezTo>
                  <a:lnTo>
                    <a:pt x="43290" y="3084"/>
                  </a:lnTo>
                  <a:cubicBezTo>
                    <a:pt x="43669" y="13258"/>
                    <a:pt x="44805" y="23810"/>
                    <a:pt x="44805" y="34037"/>
                  </a:cubicBezTo>
                  <a:lnTo>
                    <a:pt x="45563" y="34037"/>
                  </a:lnTo>
                  <a:cubicBezTo>
                    <a:pt x="52219" y="21862"/>
                    <a:pt x="65260" y="0"/>
                    <a:pt x="96538" y="0"/>
                  </a:cubicBezTo>
                  <a:cubicBezTo>
                    <a:pt x="140153" y="0"/>
                    <a:pt x="153194" y="34037"/>
                    <a:pt x="153194" y="74676"/>
                  </a:cubicBezTo>
                  <a:lnTo>
                    <a:pt x="153194" y="204548"/>
                  </a:lnTo>
                  <a:lnTo>
                    <a:pt x="107036" y="204548"/>
                  </a:lnTo>
                  <a:lnTo>
                    <a:pt x="107036" y="83713"/>
                  </a:lnTo>
                  <a:cubicBezTo>
                    <a:pt x="107036" y="52814"/>
                    <a:pt x="99568" y="39881"/>
                    <a:pt x="80520" y="39881"/>
                  </a:cubicBezTo>
                  <a:cubicBezTo>
                    <a:pt x="56332" y="39881"/>
                    <a:pt x="48052" y="61527"/>
                    <a:pt x="48052" y="87230"/>
                  </a:cubicBezTo>
                  <a:lnTo>
                    <a:pt x="48052" y="204548"/>
                  </a:lnTo>
                  <a:lnTo>
                    <a:pt x="1515" y="20454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43DE3DE5-CC8A-401A-F7EC-8F401AA94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3630" y="4681544"/>
            <a:ext cx="2339549" cy="9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5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D469-AEAB-BBE3-D3D8-C2D00CA43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AB7CA21-303C-ABCE-C223-66C4AD090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39003B-0D1C-B637-C3C5-5FF1EF44F0AC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29A70-DDC0-0769-B5CE-8400C9323242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E10269-E92B-440D-002D-A8FDEBDB63EE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5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554C10-0BC2-42F9-1352-268DEE74F291}"/>
              </a:ext>
            </a:extLst>
          </p:cNvPr>
          <p:cNvSpPr txBox="1"/>
          <p:nvPr/>
        </p:nvSpPr>
        <p:spPr>
          <a:xfrm>
            <a:off x="1005167" y="1071307"/>
            <a:ext cx="63664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ОРГАНИЗАЦИОННЫЙ ПЛАН ПОДГОТОВКИ</a:t>
            </a:r>
            <a:endParaRPr lang="ru-KZ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726932-1CB1-2F69-5177-6DBFCB9767B3}"/>
              </a:ext>
            </a:extLst>
          </p:cNvPr>
          <p:cNvSpPr txBox="1"/>
          <p:nvPr/>
        </p:nvSpPr>
        <p:spPr>
          <a:xfrm>
            <a:off x="1005166" y="1534550"/>
            <a:ext cx="870271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b="1" dirty="0"/>
              <a:t>Координатор национальной программы: </a:t>
            </a:r>
            <a:r>
              <a:rPr lang="ru-RU" dirty="0"/>
              <a:t>Центр аккредитации качества в здравоохранении (ACQH).</a:t>
            </a:r>
          </a:p>
          <a:p>
            <a:r>
              <a:rPr lang="ru-RU" b="1" dirty="0"/>
              <a:t>Члены: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представители ВОЗ и ISQua (консультативная поддержка);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руководители медицинских организаций-партнёров;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эксперты по коммуникациям и обучению персонала;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представители пациентских и общественных объединений.</a:t>
            </a:r>
          </a:p>
          <a:p>
            <a:br>
              <a:rPr lang="ru-RU" dirty="0"/>
            </a:br>
            <a:endParaRPr lang="ru-RU" dirty="0"/>
          </a:p>
          <a:p>
            <a:r>
              <a:rPr lang="ru-RU" b="1" dirty="0"/>
              <a:t>Ответственные за регионы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Назначены региональные координаторы в каждом областном управлении здравоохранения;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Ответственные лица в пилотных и аккредитованных организациях здравоохранения;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Задачи: организация локальных мероприятий, сбор отчётности, освещение кампании в СМИ.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399DD7-4822-8923-CDEC-5B8244617CBD}"/>
              </a:ext>
            </a:extLst>
          </p:cNvPr>
          <p:cNvSpPr txBox="1"/>
          <p:nvPr/>
        </p:nvSpPr>
        <p:spPr>
          <a:xfrm>
            <a:off x="1005166" y="4382137"/>
            <a:ext cx="321631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Этапы подготовки (план-график)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CDEFB5-D83B-2645-7F9F-29B75C5DFA9E}"/>
              </a:ext>
            </a:extLst>
          </p:cNvPr>
          <p:cNvSpPr txBox="1"/>
          <p:nvPr/>
        </p:nvSpPr>
        <p:spPr>
          <a:xfrm>
            <a:off x="1586489" y="4753971"/>
            <a:ext cx="10268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ИЮЛЬ </a:t>
            </a:r>
          </a:p>
          <a:p>
            <a:pPr algn="ctr"/>
            <a:r>
              <a:rPr lang="ru-RU" dirty="0"/>
              <a:t>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57805D-CC2E-A19D-EEB2-294A07555F45}"/>
              </a:ext>
            </a:extLst>
          </p:cNvPr>
          <p:cNvSpPr txBox="1"/>
          <p:nvPr/>
        </p:nvSpPr>
        <p:spPr>
          <a:xfrm>
            <a:off x="4306991" y="4753971"/>
            <a:ext cx="10268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АВГУСТ </a:t>
            </a:r>
          </a:p>
          <a:p>
            <a:pPr algn="ctr"/>
            <a:r>
              <a:rPr lang="ru-RU" dirty="0"/>
              <a:t>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42986A-B3AC-15AB-8515-E233FBEB486E}"/>
              </a:ext>
            </a:extLst>
          </p:cNvPr>
          <p:cNvSpPr txBox="1"/>
          <p:nvPr/>
        </p:nvSpPr>
        <p:spPr>
          <a:xfrm>
            <a:off x="6904296" y="4753971"/>
            <a:ext cx="12732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СЕНТЯБРЬ </a:t>
            </a:r>
          </a:p>
          <a:p>
            <a:pPr algn="ctr"/>
            <a:r>
              <a:rPr lang="ru-RU" dirty="0"/>
              <a:t>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50F14-0500-D31C-4B35-CE034C7C0319}"/>
              </a:ext>
            </a:extLst>
          </p:cNvPr>
          <p:cNvSpPr txBox="1"/>
          <p:nvPr/>
        </p:nvSpPr>
        <p:spPr>
          <a:xfrm>
            <a:off x="9229835" y="4753971"/>
            <a:ext cx="228640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ОКТЯБРЬ - НОЯБРЬ </a:t>
            </a:r>
          </a:p>
          <a:p>
            <a:pPr algn="ctr"/>
            <a:r>
              <a:rPr lang="ru-RU" dirty="0"/>
              <a:t>2025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6FB8514-0F7A-E746-F282-2A96FF1D5C81}"/>
              </a:ext>
            </a:extLst>
          </p:cNvPr>
          <p:cNvSpPr/>
          <p:nvPr/>
        </p:nvSpPr>
        <p:spPr>
          <a:xfrm>
            <a:off x="2017881" y="5337936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EB18F67-9114-1974-B5FA-486B16B694BE}"/>
              </a:ext>
            </a:extLst>
          </p:cNvPr>
          <p:cNvCxnSpPr>
            <a:cxnSpLocks/>
          </p:cNvCxnSpPr>
          <p:nvPr/>
        </p:nvCxnSpPr>
        <p:spPr>
          <a:xfrm>
            <a:off x="1107440" y="5419960"/>
            <a:ext cx="83464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Овал 23">
            <a:extLst>
              <a:ext uri="{FF2B5EF4-FFF2-40B4-BE49-F238E27FC236}">
                <a16:creationId xmlns:a16="http://schemas.microsoft.com/office/drawing/2014/main" id="{4F35A4B5-48E9-C622-27B1-C7D9AE50A855}"/>
              </a:ext>
            </a:extLst>
          </p:cNvPr>
          <p:cNvSpPr/>
          <p:nvPr/>
        </p:nvSpPr>
        <p:spPr>
          <a:xfrm>
            <a:off x="4738383" y="5337936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F013AE82-90EE-CA70-2B92-08F29E93519E}"/>
              </a:ext>
            </a:extLst>
          </p:cNvPr>
          <p:cNvSpPr/>
          <p:nvPr/>
        </p:nvSpPr>
        <p:spPr>
          <a:xfrm>
            <a:off x="7458885" y="5337936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B1C7FF1-FCF4-42AB-6403-B472C5AE18EC}"/>
              </a:ext>
            </a:extLst>
          </p:cNvPr>
          <p:cNvSpPr/>
          <p:nvPr/>
        </p:nvSpPr>
        <p:spPr>
          <a:xfrm>
            <a:off x="10291011" y="5337936"/>
            <a:ext cx="164049" cy="164049"/>
          </a:xfrm>
          <a:prstGeom prst="ellipse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695D73E-84EF-C54C-8C77-36F8A3F641B9}"/>
              </a:ext>
            </a:extLst>
          </p:cNvPr>
          <p:cNvCxnSpPr>
            <a:cxnSpLocks/>
          </p:cNvCxnSpPr>
          <p:nvPr/>
        </p:nvCxnSpPr>
        <p:spPr>
          <a:xfrm>
            <a:off x="2227243" y="5419960"/>
            <a:ext cx="245143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F669B51-3D11-BDE5-0F45-D58E5040C8A1}"/>
              </a:ext>
            </a:extLst>
          </p:cNvPr>
          <p:cNvCxnSpPr>
            <a:cxnSpLocks/>
          </p:cNvCxnSpPr>
          <p:nvPr/>
        </p:nvCxnSpPr>
        <p:spPr>
          <a:xfrm>
            <a:off x="4950635" y="5419960"/>
            <a:ext cx="245143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69469FB-9BEC-2890-4BB9-DD268AA339F1}"/>
              </a:ext>
            </a:extLst>
          </p:cNvPr>
          <p:cNvCxnSpPr>
            <a:cxnSpLocks/>
          </p:cNvCxnSpPr>
          <p:nvPr/>
        </p:nvCxnSpPr>
        <p:spPr>
          <a:xfrm>
            <a:off x="7734475" y="5419960"/>
            <a:ext cx="245143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3A46EB1-D8CB-925D-94FA-998FE79F06E5}"/>
              </a:ext>
            </a:extLst>
          </p:cNvPr>
          <p:cNvCxnSpPr>
            <a:cxnSpLocks/>
          </p:cNvCxnSpPr>
          <p:nvPr/>
        </p:nvCxnSpPr>
        <p:spPr>
          <a:xfrm>
            <a:off x="10534792" y="5419960"/>
            <a:ext cx="110934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DA3CB5C-346E-DB80-83DC-35A584BD4CF4}"/>
              </a:ext>
            </a:extLst>
          </p:cNvPr>
          <p:cNvSpPr txBox="1"/>
          <p:nvPr/>
        </p:nvSpPr>
        <p:spPr>
          <a:xfrm>
            <a:off x="1272694" y="5581431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Планирование</a:t>
            </a:r>
            <a:endParaRPr lang="ru-RU" b="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384CFB-ADDB-7DDF-7951-E12CC311804E}"/>
              </a:ext>
            </a:extLst>
          </p:cNvPr>
          <p:cNvSpPr txBox="1"/>
          <p:nvPr/>
        </p:nvSpPr>
        <p:spPr>
          <a:xfrm>
            <a:off x="3993196" y="5581431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Подготовка</a:t>
            </a:r>
            <a:endParaRPr lang="ru-RU" b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3A3304-837B-2E5B-20FC-8242FE0EF3EA}"/>
              </a:ext>
            </a:extLst>
          </p:cNvPr>
          <p:cNvSpPr txBox="1"/>
          <p:nvPr/>
        </p:nvSpPr>
        <p:spPr>
          <a:xfrm>
            <a:off x="6713698" y="5581431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Проведение</a:t>
            </a:r>
            <a:endParaRPr lang="ru-RU" b="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4AFF3C-5358-2A39-E15D-3EA756FB4F92}"/>
              </a:ext>
            </a:extLst>
          </p:cNvPr>
          <p:cNvSpPr txBox="1"/>
          <p:nvPr/>
        </p:nvSpPr>
        <p:spPr>
          <a:xfrm>
            <a:off x="9545824" y="5581431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Отчёт и анализ</a:t>
            </a:r>
            <a:endParaRPr lang="ru-RU" b="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946B2C0-ECFA-9338-C7A0-9F3DC582CE27}"/>
              </a:ext>
            </a:extLst>
          </p:cNvPr>
          <p:cNvSpPr txBox="1"/>
          <p:nvPr/>
        </p:nvSpPr>
        <p:spPr>
          <a:xfrm>
            <a:off x="946161" y="5808169"/>
            <a:ext cx="23294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ctr"/>
            <a:r>
              <a:rPr lang="ru-RU" sz="1000" b="0" dirty="0"/>
              <a:t>Формирование комитета, утверждение плана и визуальной концепции кампании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3F82C5-1304-18CE-8019-77AB3CF77388}"/>
              </a:ext>
            </a:extLst>
          </p:cNvPr>
          <p:cNvSpPr txBox="1"/>
          <p:nvPr/>
        </p:nvSpPr>
        <p:spPr>
          <a:xfrm>
            <a:off x="3655670" y="5808169"/>
            <a:ext cx="23294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ctr"/>
            <a:r>
              <a:rPr lang="ru-RU" sz="1000" b="0" dirty="0"/>
              <a:t>Разработка материалов, обучение координаторов, запуск медиа-кампании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E3B3AA4-DE99-24F9-56A5-5FF4EB3523E1}"/>
              </a:ext>
            </a:extLst>
          </p:cNvPr>
          <p:cNvSpPr txBox="1"/>
          <p:nvPr/>
        </p:nvSpPr>
        <p:spPr>
          <a:xfrm>
            <a:off x="6376172" y="5808169"/>
            <a:ext cx="23294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ctr"/>
            <a:r>
              <a:rPr lang="ru-RU" sz="1000" b="0" dirty="0"/>
              <a:t>Реализация мероприятий, челлендж-акций, мониторинг активности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8B49CD-B742-8309-E708-DB6DA001B847}"/>
              </a:ext>
            </a:extLst>
          </p:cNvPr>
          <p:cNvSpPr txBox="1"/>
          <p:nvPr/>
        </p:nvSpPr>
        <p:spPr>
          <a:xfrm>
            <a:off x="9050946" y="5808169"/>
            <a:ext cx="264417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ctr"/>
            <a:r>
              <a:rPr lang="ru-RU" sz="1000" b="0" dirty="0"/>
              <a:t>Сбор отчётов, анализ результатов, подготовка итогового доклада для Минздрава и ВОЗ</a:t>
            </a:r>
          </a:p>
        </p:txBody>
      </p:sp>
    </p:spTree>
    <p:extLst>
      <p:ext uri="{BB962C8B-B14F-4D97-AF65-F5344CB8AC3E}">
        <p14:creationId xmlns:p14="http://schemas.microsoft.com/office/powerpoint/2010/main" val="205734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E11A-FD35-5E67-5DBC-BEBB4F1DB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D85F88-CDB6-B206-B1D6-D3565940A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2C52CC-00EF-AAAC-F5F7-FE84BB14A542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C2808-9B79-5DD8-42A9-CBB270A82B3A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3CFFE-B235-F2D5-16C9-A624C2806F6F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6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590A84-C83B-92DA-7473-874EB0CABE4E}"/>
              </a:ext>
            </a:extLst>
          </p:cNvPr>
          <p:cNvSpPr txBox="1"/>
          <p:nvPr/>
        </p:nvSpPr>
        <p:spPr>
          <a:xfrm>
            <a:off x="1005167" y="1071307"/>
            <a:ext cx="77452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КЛЮЧЕВЫЕ МЕРОПРИЯТИЯ ЧЕЛЛЕНДЖА 2025 ГОДА</a:t>
            </a:r>
            <a:endParaRPr lang="ru-KZ" sz="2000" dirty="0"/>
          </a:p>
        </p:txBody>
      </p:sp>
      <p:pic>
        <p:nvPicPr>
          <p:cNvPr id="8" name="Рисунок 7" descr="Изображение выглядит как текст, мультфильм, Человеческое лицо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903BEFA-D4F7-C91B-D5D6-34CA1543D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260" y="1493290"/>
            <a:ext cx="1881334" cy="235152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6BCB67-FB87-FB16-60C6-D28AE936C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260" y="4033275"/>
            <a:ext cx="1881334" cy="23515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9BBB0C-7346-B095-22C6-30782CC58D93}"/>
              </a:ext>
            </a:extLst>
          </p:cNvPr>
          <p:cNvSpPr txBox="1"/>
          <p:nvPr/>
        </p:nvSpPr>
        <p:spPr>
          <a:xfrm>
            <a:off x="1005167" y="1637344"/>
            <a:ext cx="8135939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r>
              <a:rPr lang="ru-RU" dirty="0"/>
              <a:t>1. Конференция / Вебинар</a:t>
            </a:r>
          </a:p>
          <a:p>
            <a:r>
              <a:rPr lang="ru-RU" b="0" dirty="0"/>
              <a:t>Проведение онлайн-конференции с участием представителей Министерства здравоохранения, ВОЗ, ISQua и медицинских организаций.</a:t>
            </a:r>
          </a:p>
          <a:p>
            <a:r>
              <a:rPr lang="ru-RU" b="0" dirty="0"/>
              <a:t>Тематика: «</a:t>
            </a:r>
            <a:r>
              <a:rPr lang="ru-RU" b="0" dirty="0" err="1"/>
              <a:t>Patient</a:t>
            </a:r>
            <a:r>
              <a:rPr lang="ru-RU" b="0" dirty="0"/>
              <a:t> Safety </a:t>
            </a:r>
            <a:r>
              <a:rPr lang="ru-RU" b="0" dirty="0" err="1"/>
              <a:t>from</a:t>
            </a:r>
            <a:r>
              <a:rPr lang="ru-RU" b="0" dirty="0"/>
              <a:t> </a:t>
            </a:r>
            <a:r>
              <a:rPr lang="ru-RU" b="0" dirty="0" err="1"/>
              <a:t>the</a:t>
            </a:r>
            <a:r>
              <a:rPr lang="ru-RU" b="0" dirty="0"/>
              <a:t> Start — Безопасность пациента с самого начала».</a:t>
            </a:r>
          </a:p>
          <a:p>
            <a:r>
              <a:rPr lang="ru-RU" b="0" dirty="0"/>
              <a:t>Презентации лучших практик, успешных проектов и инноваций в области безопасности новорождённых и детей.</a:t>
            </a:r>
          </a:p>
          <a:p>
            <a:r>
              <a:rPr lang="ru-RU" b="0" dirty="0"/>
              <a:t>Принятие резолюции о продолжении ежегодной инициативы.</a:t>
            </a:r>
          </a:p>
          <a:p>
            <a:br>
              <a:rPr lang="ru-RU" dirty="0"/>
            </a:br>
            <a:r>
              <a:rPr lang="ru-RU" dirty="0"/>
              <a:t>2. Кампания в социальных сетях</a:t>
            </a:r>
          </a:p>
          <a:p>
            <a:r>
              <a:rPr lang="ru-RU" dirty="0"/>
              <a:t>Единые хештеги: #PatientSafetyDay #SafeStart #ПациентскаяБезопасность #ACQH</a:t>
            </a:r>
          </a:p>
          <a:p>
            <a:r>
              <a:rPr lang="ru-RU" dirty="0"/>
              <a:t>Форматы контента: короткие видеоролики (</a:t>
            </a:r>
            <a:r>
              <a:rPr lang="ru-RU" dirty="0" err="1"/>
              <a:t>Reels</a:t>
            </a:r>
            <a:r>
              <a:rPr lang="ru-RU" dirty="0"/>
              <a:t>), инфографика, сторис-челленджи.</a:t>
            </a:r>
          </a:p>
          <a:p>
            <a:r>
              <a:rPr lang="ru-RU" dirty="0"/>
              <a:t>Основные темы:</a:t>
            </a:r>
          </a:p>
          <a:p>
            <a:pPr lvl="1"/>
            <a:r>
              <a:rPr lang="ru-RU" dirty="0"/>
              <a:t>«Безопасность начинается с меня»</a:t>
            </a:r>
          </a:p>
          <a:p>
            <a:pPr lvl="1"/>
            <a:r>
              <a:rPr lang="ru-RU" dirty="0"/>
              <a:t>«Безопасная помощь детям — наша общая ответственность»</a:t>
            </a:r>
          </a:p>
          <a:p>
            <a:r>
              <a:rPr lang="ru-RU" dirty="0"/>
              <a:t>Цель: вовлечение населения и медицинского сообщества через позитивные и образовательные истории.</a:t>
            </a:r>
          </a:p>
          <a:p>
            <a:br>
              <a:rPr lang="ru-RU" dirty="0"/>
            </a:br>
            <a:r>
              <a:rPr lang="ru-RU" dirty="0"/>
              <a:t>3. Работа с пациентскими организациями</a:t>
            </a:r>
          </a:p>
          <a:p>
            <a:r>
              <a:rPr lang="ru-RU" b="0" dirty="0"/>
              <a:t>Проведение круглых столов с участием родительских сообществ, волонтёров, НПО.</a:t>
            </a:r>
          </a:p>
          <a:p>
            <a:r>
              <a:rPr lang="ru-RU" b="0" dirty="0"/>
              <a:t>Подготовка совместных рекомендаций по безопасности детского пациента.</a:t>
            </a:r>
          </a:p>
          <a:p>
            <a:r>
              <a:rPr lang="ru-RU" b="0" dirty="0"/>
              <a:t>Создание брошюр «Родитель как партнёр в безопасности ребёнка».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93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7976C-753A-7B58-8F79-B071701D9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76FA40-2A4C-394D-E691-350AF8E78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2B60D2-B73B-48CE-0E7D-F21FE1E4788E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91BAFC-E603-E16D-18A3-51175E4FAD0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ADA4BE-118B-564B-50C9-E674F3DB00FA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7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6F5C01F-D4E7-E58A-CAFE-8AB1A27FFD7D}"/>
              </a:ext>
            </a:extLst>
          </p:cNvPr>
          <p:cNvSpPr/>
          <p:nvPr/>
        </p:nvSpPr>
        <p:spPr>
          <a:xfrm>
            <a:off x="855737" y="1238367"/>
            <a:ext cx="7548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О ЧЕЛЛЕНДЖЕ «PATIENT SAFETY FROM THE START»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CCC82A-B144-CCA1-5584-97560110F362}"/>
              </a:ext>
            </a:extLst>
          </p:cNvPr>
          <p:cNvSpPr/>
          <p:nvPr/>
        </p:nvSpPr>
        <p:spPr>
          <a:xfrm>
            <a:off x="855737" y="1795982"/>
            <a:ext cx="726102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Челлендж «Patient Safety from the Start», приуроченный ко Всемирному дню безопасности пациента, стал важной платформой для международного обмена опытом между странами Центральной Азии и партнёрами ACQH. Это масштабное мероприятие объединило медицинские организации из Казахстана, Таджикистана и Узбекистана в общем стремлении к повышению качества и безопасности медицинской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помощи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648EE3E5-79AD-3A36-C85D-B78E7543D94E}"/>
              </a:ext>
            </a:extLst>
          </p:cNvPr>
          <p:cNvSpPr/>
          <p:nvPr/>
        </p:nvSpPr>
        <p:spPr>
          <a:xfrm>
            <a:off x="855737" y="3290841"/>
            <a:ext cx="7093387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Международное участие подчёркивает значимость общих усилий в формировании единой культуры безопасности пациентов, где доверие, качество и партнёрство становятся ключевыми ценностями. Челлендж стал ключевым этапом в продвижении культуры партнёрства, профессиональной ответственности и осознанного участия пациентов в вопросах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безопасности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ACA3A1BB-76E3-608D-CA0A-BCE8BCBC7CDE}"/>
              </a:ext>
            </a:extLst>
          </p:cNvPr>
          <p:cNvSpPr/>
          <p:nvPr/>
        </p:nvSpPr>
        <p:spPr>
          <a:xfrm>
            <a:off x="8638252" y="1256391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56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EA0687E-91F1-5B02-B275-1CF54586ECBB}"/>
              </a:ext>
            </a:extLst>
          </p:cNvPr>
          <p:cNvSpPr/>
          <p:nvPr/>
        </p:nvSpPr>
        <p:spPr>
          <a:xfrm>
            <a:off x="8753028" y="2000294"/>
            <a:ext cx="27306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Медицинских</a:t>
            </a:r>
            <a:r>
              <a:rPr lang="en-US" sz="1600" b="1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6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организаций</a:t>
            </a:r>
            <a:endParaRPr lang="en-US" sz="16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CD075613-43F3-08D1-B44F-35CD0028C5AE}"/>
              </a:ext>
            </a:extLst>
          </p:cNvPr>
          <p:cNvSpPr/>
          <p:nvPr/>
        </p:nvSpPr>
        <p:spPr>
          <a:xfrm>
            <a:off x="8638252" y="2585069"/>
            <a:ext cx="355374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Участников из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различных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регионов</a:t>
            </a:r>
            <a:endParaRPr lang="en-US" sz="13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CF7673A8-BBDB-D7D1-D2B6-92CE066B74C7}"/>
              </a:ext>
            </a:extLst>
          </p:cNvPr>
          <p:cNvSpPr/>
          <p:nvPr/>
        </p:nvSpPr>
        <p:spPr>
          <a:xfrm>
            <a:off x="8638252" y="3089715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2</a:t>
            </a:r>
            <a:r>
              <a:rPr lang="ru-RU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5</a:t>
            </a:r>
            <a:r>
              <a:rPr lang="en-US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0+</a:t>
            </a: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BC88E3F9-D202-4CEB-9691-1874DF28F47D}"/>
              </a:ext>
            </a:extLst>
          </p:cNvPr>
          <p:cNvSpPr/>
          <p:nvPr/>
        </p:nvSpPr>
        <p:spPr>
          <a:xfrm>
            <a:off x="9096285" y="3833618"/>
            <a:ext cx="20441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rgbClr val="02587A"/>
                </a:solidFill>
                <a:latin typeface="Montserrat" panose="00000500000000000000" pitchFamily="2" charset="-52"/>
              </a:rPr>
              <a:t>Видеороликов</a:t>
            </a:r>
            <a:endParaRPr lang="en-US" sz="16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5720EA7E-B43E-5CA2-7970-63540C201DE8}"/>
              </a:ext>
            </a:extLst>
          </p:cNvPr>
          <p:cNvSpPr/>
          <p:nvPr/>
        </p:nvSpPr>
        <p:spPr>
          <a:xfrm>
            <a:off x="8709278" y="4252599"/>
            <a:ext cx="326418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Опубликовано за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период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акции</a:t>
            </a:r>
            <a:endParaRPr lang="en-US" sz="13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C951AD82-3E7D-2445-A0F5-3B100A375F24}"/>
              </a:ext>
            </a:extLst>
          </p:cNvPr>
          <p:cNvSpPr/>
          <p:nvPr/>
        </p:nvSpPr>
        <p:spPr>
          <a:xfrm>
            <a:off x="8638252" y="4923040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560</a:t>
            </a:r>
            <a:r>
              <a:rPr lang="en-US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0+</a:t>
            </a:r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2F2DAAE1-6921-04BB-20AC-54AD391D5C7A}"/>
              </a:ext>
            </a:extLst>
          </p:cNvPr>
          <p:cNvSpPr/>
          <p:nvPr/>
        </p:nvSpPr>
        <p:spPr>
          <a:xfrm>
            <a:off x="9096285" y="5666942"/>
            <a:ext cx="20441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rgbClr val="02587A"/>
                </a:solidFill>
                <a:latin typeface="Montserrat" panose="00000500000000000000" pitchFamily="2" charset="-52"/>
              </a:rPr>
              <a:t>Участников</a:t>
            </a:r>
            <a:endParaRPr lang="en-US" sz="16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6DB2CA9A-7525-2F01-0295-50C57C0CA3EC}"/>
              </a:ext>
            </a:extLst>
          </p:cNvPr>
          <p:cNvSpPr/>
          <p:nvPr/>
        </p:nvSpPr>
        <p:spPr>
          <a:xfrm>
            <a:off x="8638252" y="6085923"/>
            <a:ext cx="2960370" cy="52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Медработников, пациентов и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их</a:t>
            </a:r>
            <a:r>
              <a:rPr lang="en-US" sz="13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300" dirty="0" err="1">
                <a:solidFill>
                  <a:srgbClr val="02587A"/>
                </a:solidFill>
                <a:latin typeface="Montserrat" panose="00000500000000000000" pitchFamily="2" charset="-52"/>
              </a:rPr>
              <a:t>семей</a:t>
            </a:r>
            <a:endParaRPr lang="en-US" sz="13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8" name="Google Shape;917;p38">
            <a:extLst>
              <a:ext uri="{FF2B5EF4-FFF2-40B4-BE49-F238E27FC236}">
                <a16:creationId xmlns:a16="http://schemas.microsoft.com/office/drawing/2014/main" id="{B4687FBE-9FFE-886C-6732-6FAF08F84EC1}"/>
              </a:ext>
            </a:extLst>
          </p:cNvPr>
          <p:cNvGrpSpPr/>
          <p:nvPr/>
        </p:nvGrpSpPr>
        <p:grpSpPr>
          <a:xfrm>
            <a:off x="514181" y="4698070"/>
            <a:ext cx="3737779" cy="1843126"/>
            <a:chOff x="275475" y="1342375"/>
            <a:chExt cx="7012250" cy="3021400"/>
          </a:xfrm>
          <a:solidFill>
            <a:srgbClr val="02587A"/>
          </a:solidFill>
        </p:grpSpPr>
        <p:sp>
          <p:nvSpPr>
            <p:cNvPr id="19" name="Google Shape;918;p38">
              <a:extLst>
                <a:ext uri="{FF2B5EF4-FFF2-40B4-BE49-F238E27FC236}">
                  <a16:creationId xmlns:a16="http://schemas.microsoft.com/office/drawing/2014/main" id="{0581CAFA-8022-1CDE-0290-9DE768985962}"/>
                </a:ext>
              </a:extLst>
            </p:cNvPr>
            <p:cNvSpPr/>
            <p:nvPr/>
          </p:nvSpPr>
          <p:spPr>
            <a:xfrm>
              <a:off x="4871175" y="2237375"/>
              <a:ext cx="257375" cy="209425"/>
            </a:xfrm>
            <a:custGeom>
              <a:avLst/>
              <a:gdLst/>
              <a:ahLst/>
              <a:cxnLst/>
              <a:rect l="l" t="t" r="r" b="b"/>
              <a:pathLst>
                <a:path w="10295" h="8377" extrusionOk="0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919;p38">
              <a:extLst>
                <a:ext uri="{FF2B5EF4-FFF2-40B4-BE49-F238E27FC236}">
                  <a16:creationId xmlns:a16="http://schemas.microsoft.com/office/drawing/2014/main" id="{D2FD611D-D3C1-E995-D673-DE735513B2F3}"/>
                </a:ext>
              </a:extLst>
            </p:cNvPr>
            <p:cNvSpPr/>
            <p:nvPr/>
          </p:nvSpPr>
          <p:spPr>
            <a:xfrm>
              <a:off x="3951650" y="3212825"/>
              <a:ext cx="249075" cy="306150"/>
            </a:xfrm>
            <a:custGeom>
              <a:avLst/>
              <a:gdLst/>
              <a:ahLst/>
              <a:cxnLst/>
              <a:rect l="l" t="t" r="r" b="b"/>
              <a:pathLst>
                <a:path w="9963" h="12246" extrusionOk="0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920;p38">
              <a:extLst>
                <a:ext uri="{FF2B5EF4-FFF2-40B4-BE49-F238E27FC236}">
                  <a16:creationId xmlns:a16="http://schemas.microsoft.com/office/drawing/2014/main" id="{9B1F2B43-45B0-75AA-1200-9AB9237E4588}"/>
                </a:ext>
              </a:extLst>
            </p:cNvPr>
            <p:cNvSpPr/>
            <p:nvPr/>
          </p:nvSpPr>
          <p:spPr>
            <a:xfrm>
              <a:off x="4073750" y="2143225"/>
              <a:ext cx="34275" cy="68200"/>
            </a:xfrm>
            <a:custGeom>
              <a:avLst/>
              <a:gdLst/>
              <a:ahLst/>
              <a:cxnLst/>
              <a:rect l="l" t="t" r="r" b="b"/>
              <a:pathLst>
                <a:path w="1371" h="2728" extrusionOk="0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921;p38">
              <a:extLst>
                <a:ext uri="{FF2B5EF4-FFF2-40B4-BE49-F238E27FC236}">
                  <a16:creationId xmlns:a16="http://schemas.microsoft.com/office/drawing/2014/main" id="{AA78AF0F-8A3C-2873-133C-E157FB1B3634}"/>
                </a:ext>
              </a:extLst>
            </p:cNvPr>
            <p:cNvSpPr/>
            <p:nvPr/>
          </p:nvSpPr>
          <p:spPr>
            <a:xfrm>
              <a:off x="4728800" y="2520950"/>
              <a:ext cx="92750" cy="80775"/>
            </a:xfrm>
            <a:custGeom>
              <a:avLst/>
              <a:gdLst/>
              <a:ahLst/>
              <a:cxnLst/>
              <a:rect l="l" t="t" r="r" b="b"/>
              <a:pathLst>
                <a:path w="3710" h="3231" extrusionOk="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922;p38">
              <a:extLst>
                <a:ext uri="{FF2B5EF4-FFF2-40B4-BE49-F238E27FC236}">
                  <a16:creationId xmlns:a16="http://schemas.microsoft.com/office/drawing/2014/main" id="{110C1940-7EFE-F420-EE78-9F864A3D72AB}"/>
                </a:ext>
              </a:extLst>
            </p:cNvPr>
            <p:cNvSpPr/>
            <p:nvPr/>
          </p:nvSpPr>
          <p:spPr>
            <a:xfrm>
              <a:off x="2369900" y="3607675"/>
              <a:ext cx="310150" cy="748675"/>
            </a:xfrm>
            <a:custGeom>
              <a:avLst/>
              <a:gdLst/>
              <a:ahLst/>
              <a:cxnLst/>
              <a:rect l="l" t="t" r="r" b="b"/>
              <a:pathLst>
                <a:path w="12406" h="29947" extrusionOk="0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923;p38">
              <a:extLst>
                <a:ext uri="{FF2B5EF4-FFF2-40B4-BE49-F238E27FC236}">
                  <a16:creationId xmlns:a16="http://schemas.microsoft.com/office/drawing/2014/main" id="{0BFBB126-8C31-AC1D-4C09-4B9E2F23557E}"/>
                </a:ext>
              </a:extLst>
            </p:cNvPr>
            <p:cNvSpPr/>
            <p:nvPr/>
          </p:nvSpPr>
          <p:spPr>
            <a:xfrm>
              <a:off x="4521975" y="2175175"/>
              <a:ext cx="63650" cy="56500"/>
            </a:xfrm>
            <a:custGeom>
              <a:avLst/>
              <a:gdLst/>
              <a:ahLst/>
              <a:cxnLst/>
              <a:rect l="l" t="t" r="r" b="b"/>
              <a:pathLst>
                <a:path w="2546" h="2260" extrusionOk="0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924;p38">
              <a:extLst>
                <a:ext uri="{FF2B5EF4-FFF2-40B4-BE49-F238E27FC236}">
                  <a16:creationId xmlns:a16="http://schemas.microsoft.com/office/drawing/2014/main" id="{E695BAA0-2BB0-B63C-CE20-C378EA94A205}"/>
                </a:ext>
              </a:extLst>
            </p:cNvPr>
            <p:cNvSpPr/>
            <p:nvPr/>
          </p:nvSpPr>
          <p:spPr>
            <a:xfrm>
              <a:off x="5901700" y="3354050"/>
              <a:ext cx="798875" cy="747525"/>
            </a:xfrm>
            <a:custGeom>
              <a:avLst/>
              <a:gdLst/>
              <a:ahLst/>
              <a:cxnLst/>
              <a:rect l="l" t="t" r="r" b="b"/>
              <a:pathLst>
                <a:path w="31955" h="29901" extrusionOk="0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925;p38">
              <a:extLst>
                <a:ext uri="{FF2B5EF4-FFF2-40B4-BE49-F238E27FC236}">
                  <a16:creationId xmlns:a16="http://schemas.microsoft.com/office/drawing/2014/main" id="{B18C1E3B-9B12-BC7E-D29C-751A93314A0D}"/>
                </a:ext>
              </a:extLst>
            </p:cNvPr>
            <p:cNvSpPr/>
            <p:nvPr/>
          </p:nvSpPr>
          <p:spPr>
            <a:xfrm>
              <a:off x="3889450" y="2003125"/>
              <a:ext cx="130975" cy="57950"/>
            </a:xfrm>
            <a:custGeom>
              <a:avLst/>
              <a:gdLst/>
              <a:ahLst/>
              <a:cxnLst/>
              <a:rect l="l" t="t" r="r" b="b"/>
              <a:pathLst>
                <a:path w="5239" h="2318" extrusionOk="0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926;p38">
              <a:extLst>
                <a:ext uri="{FF2B5EF4-FFF2-40B4-BE49-F238E27FC236}">
                  <a16:creationId xmlns:a16="http://schemas.microsoft.com/office/drawing/2014/main" id="{5AD81D2D-BB99-085C-67C6-BD2024AAB6D4}"/>
                </a:ext>
              </a:extLst>
            </p:cNvPr>
            <p:cNvSpPr/>
            <p:nvPr/>
          </p:nvSpPr>
          <p:spPr>
            <a:xfrm>
              <a:off x="4546500" y="2161475"/>
              <a:ext cx="104725" cy="81050"/>
            </a:xfrm>
            <a:custGeom>
              <a:avLst/>
              <a:gdLst/>
              <a:ahLst/>
              <a:cxnLst/>
              <a:rect l="l" t="t" r="r" b="b"/>
              <a:pathLst>
                <a:path w="4189" h="3242" extrusionOk="0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927;p38">
              <a:extLst>
                <a:ext uri="{FF2B5EF4-FFF2-40B4-BE49-F238E27FC236}">
                  <a16:creationId xmlns:a16="http://schemas.microsoft.com/office/drawing/2014/main" id="{D9134047-E9B8-8037-2D48-8FB269E23209}"/>
                </a:ext>
              </a:extLst>
            </p:cNvPr>
            <p:cNvSpPr/>
            <p:nvPr/>
          </p:nvSpPr>
          <p:spPr>
            <a:xfrm>
              <a:off x="4302575" y="3165450"/>
              <a:ext cx="34825" cy="48250"/>
            </a:xfrm>
            <a:custGeom>
              <a:avLst/>
              <a:gdLst/>
              <a:ahLst/>
              <a:cxnLst/>
              <a:rect l="l" t="t" r="r" b="b"/>
              <a:pathLst>
                <a:path w="1393" h="1930" extrusionOk="0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28;p38">
              <a:extLst>
                <a:ext uri="{FF2B5EF4-FFF2-40B4-BE49-F238E27FC236}">
                  <a16:creationId xmlns:a16="http://schemas.microsoft.com/office/drawing/2014/main" id="{BEACF68E-94E1-3294-852F-1EB9380CE5F8}"/>
                </a:ext>
              </a:extLst>
            </p:cNvPr>
            <p:cNvSpPr/>
            <p:nvPr/>
          </p:nvSpPr>
          <p:spPr>
            <a:xfrm>
              <a:off x="3764775" y="1949775"/>
              <a:ext cx="63350" cy="42825"/>
            </a:xfrm>
            <a:custGeom>
              <a:avLst/>
              <a:gdLst/>
              <a:ahLst/>
              <a:cxnLst/>
              <a:rect l="l" t="t" r="r" b="b"/>
              <a:pathLst>
                <a:path w="2534" h="1713" extrusionOk="0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929;p38">
              <a:extLst>
                <a:ext uri="{FF2B5EF4-FFF2-40B4-BE49-F238E27FC236}">
                  <a16:creationId xmlns:a16="http://schemas.microsoft.com/office/drawing/2014/main" id="{7A1131FF-287E-03D8-230E-6844BF3F70FE}"/>
                </a:ext>
              </a:extLst>
            </p:cNvPr>
            <p:cNvSpPr/>
            <p:nvPr/>
          </p:nvSpPr>
          <p:spPr>
            <a:xfrm>
              <a:off x="3736525" y="2834500"/>
              <a:ext cx="60500" cy="138400"/>
            </a:xfrm>
            <a:custGeom>
              <a:avLst/>
              <a:gdLst/>
              <a:ahLst/>
              <a:cxnLst/>
              <a:rect l="l" t="t" r="r" b="b"/>
              <a:pathLst>
                <a:path w="2420" h="5536" extrusionOk="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930;p38">
              <a:extLst>
                <a:ext uri="{FF2B5EF4-FFF2-40B4-BE49-F238E27FC236}">
                  <a16:creationId xmlns:a16="http://schemas.microsoft.com/office/drawing/2014/main" id="{1FC6FBE3-7E69-79A5-26F3-D67A3A5D21A2}"/>
                </a:ext>
              </a:extLst>
            </p:cNvPr>
            <p:cNvSpPr/>
            <p:nvPr/>
          </p:nvSpPr>
          <p:spPr>
            <a:xfrm>
              <a:off x="3612125" y="2769175"/>
              <a:ext cx="152375" cy="124975"/>
            </a:xfrm>
            <a:custGeom>
              <a:avLst/>
              <a:gdLst/>
              <a:ahLst/>
              <a:cxnLst/>
              <a:rect l="l" t="t" r="r" b="b"/>
              <a:pathLst>
                <a:path w="6095" h="4999" extrusionOk="0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931;p38">
              <a:extLst>
                <a:ext uri="{FF2B5EF4-FFF2-40B4-BE49-F238E27FC236}">
                  <a16:creationId xmlns:a16="http://schemas.microsoft.com/office/drawing/2014/main" id="{30C75BA5-8AA6-5D04-D903-E8367A7A8BD1}"/>
                </a:ext>
              </a:extLst>
            </p:cNvPr>
            <p:cNvSpPr/>
            <p:nvPr/>
          </p:nvSpPr>
          <p:spPr>
            <a:xfrm>
              <a:off x="5438375" y="2512125"/>
              <a:ext cx="102725" cy="130975"/>
            </a:xfrm>
            <a:custGeom>
              <a:avLst/>
              <a:gdLst/>
              <a:ahLst/>
              <a:cxnLst/>
              <a:rect l="l" t="t" r="r" b="b"/>
              <a:pathLst>
                <a:path w="4109" h="5239" extrusionOk="0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932;p38">
              <a:extLst>
                <a:ext uri="{FF2B5EF4-FFF2-40B4-BE49-F238E27FC236}">
                  <a16:creationId xmlns:a16="http://schemas.microsoft.com/office/drawing/2014/main" id="{F969B278-D931-7092-4C76-231EEA366A9D}"/>
                </a:ext>
              </a:extLst>
            </p:cNvPr>
            <p:cNvSpPr/>
            <p:nvPr/>
          </p:nvSpPr>
          <p:spPr>
            <a:xfrm>
              <a:off x="4126250" y="2109550"/>
              <a:ext cx="111850" cy="65925"/>
            </a:xfrm>
            <a:custGeom>
              <a:avLst/>
              <a:gdLst/>
              <a:ahLst/>
              <a:cxnLst/>
              <a:rect l="l" t="t" r="r" b="b"/>
              <a:pathLst>
                <a:path w="4474" h="2637" extrusionOk="0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933;p38">
              <a:extLst>
                <a:ext uri="{FF2B5EF4-FFF2-40B4-BE49-F238E27FC236}">
                  <a16:creationId xmlns:a16="http://schemas.microsoft.com/office/drawing/2014/main" id="{1221D0D5-BBAA-A83A-DFB4-9B87A958695A}"/>
                </a:ext>
              </a:extLst>
            </p:cNvPr>
            <p:cNvSpPr/>
            <p:nvPr/>
          </p:nvSpPr>
          <p:spPr>
            <a:xfrm>
              <a:off x="4004425" y="2087575"/>
              <a:ext cx="71075" cy="56800"/>
            </a:xfrm>
            <a:custGeom>
              <a:avLst/>
              <a:gdLst/>
              <a:ahLst/>
              <a:cxnLst/>
              <a:rect l="l" t="t" r="r" b="b"/>
              <a:pathLst>
                <a:path w="2843" h="2272" extrusionOk="0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34;p38">
              <a:extLst>
                <a:ext uri="{FF2B5EF4-FFF2-40B4-BE49-F238E27FC236}">
                  <a16:creationId xmlns:a16="http://schemas.microsoft.com/office/drawing/2014/main" id="{3BE823E4-4263-117B-5ED7-B35166FC16FD}"/>
                </a:ext>
              </a:extLst>
            </p:cNvPr>
            <p:cNvSpPr/>
            <p:nvPr/>
          </p:nvSpPr>
          <p:spPr>
            <a:xfrm>
              <a:off x="4117700" y="1848775"/>
              <a:ext cx="158350" cy="104450"/>
            </a:xfrm>
            <a:custGeom>
              <a:avLst/>
              <a:gdLst/>
              <a:ahLst/>
              <a:cxnLst/>
              <a:rect l="l" t="t" r="r" b="b"/>
              <a:pathLst>
                <a:path w="6334" h="4178" extrusionOk="0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35;p38">
              <a:extLst>
                <a:ext uri="{FF2B5EF4-FFF2-40B4-BE49-F238E27FC236}">
                  <a16:creationId xmlns:a16="http://schemas.microsoft.com/office/drawing/2014/main" id="{BF6026E9-7CD5-8F63-469D-7D716E6402A9}"/>
                </a:ext>
              </a:extLst>
            </p:cNvPr>
            <p:cNvSpPr/>
            <p:nvPr/>
          </p:nvSpPr>
          <p:spPr>
            <a:xfrm>
              <a:off x="1953075" y="2692425"/>
              <a:ext cx="29125" cy="59375"/>
            </a:xfrm>
            <a:custGeom>
              <a:avLst/>
              <a:gdLst/>
              <a:ahLst/>
              <a:cxnLst/>
              <a:rect l="l" t="t" r="r" b="b"/>
              <a:pathLst>
                <a:path w="1165" h="2375" extrusionOk="0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936;p38">
              <a:extLst>
                <a:ext uri="{FF2B5EF4-FFF2-40B4-BE49-F238E27FC236}">
                  <a16:creationId xmlns:a16="http://schemas.microsoft.com/office/drawing/2014/main" id="{636CC8EF-047E-AD3C-D29D-09E5214B8FE9}"/>
                </a:ext>
              </a:extLst>
            </p:cNvPr>
            <p:cNvSpPr/>
            <p:nvPr/>
          </p:nvSpPr>
          <p:spPr>
            <a:xfrm>
              <a:off x="2335100" y="3333800"/>
              <a:ext cx="250800" cy="297300"/>
            </a:xfrm>
            <a:custGeom>
              <a:avLst/>
              <a:gdLst/>
              <a:ahLst/>
              <a:cxnLst/>
              <a:rect l="l" t="t" r="r" b="b"/>
              <a:pathLst>
                <a:path w="10032" h="11892" extrusionOk="0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937;p38">
              <a:extLst>
                <a:ext uri="{FF2B5EF4-FFF2-40B4-BE49-F238E27FC236}">
                  <a16:creationId xmlns:a16="http://schemas.microsoft.com/office/drawing/2014/main" id="{6CA5794B-EC73-02F9-1180-557338F140F1}"/>
                </a:ext>
              </a:extLst>
            </p:cNvPr>
            <p:cNvSpPr/>
            <p:nvPr/>
          </p:nvSpPr>
          <p:spPr>
            <a:xfrm>
              <a:off x="2242375" y="2993125"/>
              <a:ext cx="784625" cy="885325"/>
            </a:xfrm>
            <a:custGeom>
              <a:avLst/>
              <a:gdLst/>
              <a:ahLst/>
              <a:cxnLst/>
              <a:rect l="l" t="t" r="r" b="b"/>
              <a:pathLst>
                <a:path w="31385" h="35413" extrusionOk="0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938;p38">
              <a:extLst>
                <a:ext uri="{FF2B5EF4-FFF2-40B4-BE49-F238E27FC236}">
                  <a16:creationId xmlns:a16="http://schemas.microsoft.com/office/drawing/2014/main" id="{07850BE9-775A-3048-318B-E177FC3C24DA}"/>
                </a:ext>
              </a:extLst>
            </p:cNvPr>
            <p:cNvSpPr/>
            <p:nvPr/>
          </p:nvSpPr>
          <p:spPr>
            <a:xfrm>
              <a:off x="6007825" y="2988575"/>
              <a:ext cx="23725" cy="32825"/>
            </a:xfrm>
            <a:custGeom>
              <a:avLst/>
              <a:gdLst/>
              <a:ahLst/>
              <a:cxnLst/>
              <a:rect l="l" t="t" r="r" b="b"/>
              <a:pathLst>
                <a:path w="949" h="1313" extrusionOk="0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939;p38">
              <a:extLst>
                <a:ext uri="{FF2B5EF4-FFF2-40B4-BE49-F238E27FC236}">
                  <a16:creationId xmlns:a16="http://schemas.microsoft.com/office/drawing/2014/main" id="{F97CF2C0-9597-35BA-FB51-43A8AD64C165}"/>
                </a:ext>
              </a:extLst>
            </p:cNvPr>
            <p:cNvSpPr/>
            <p:nvPr/>
          </p:nvSpPr>
          <p:spPr>
            <a:xfrm>
              <a:off x="5443775" y="2469900"/>
              <a:ext cx="64800" cy="36250"/>
            </a:xfrm>
            <a:custGeom>
              <a:avLst/>
              <a:gdLst/>
              <a:ahLst/>
              <a:cxnLst/>
              <a:rect l="l" t="t" r="r" b="b"/>
              <a:pathLst>
                <a:path w="2592" h="1450" extrusionOk="0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940;p38">
              <a:extLst>
                <a:ext uri="{FF2B5EF4-FFF2-40B4-BE49-F238E27FC236}">
                  <a16:creationId xmlns:a16="http://schemas.microsoft.com/office/drawing/2014/main" id="{7AB6646B-4D3B-9F97-18D0-C3E8E6632574}"/>
                </a:ext>
              </a:extLst>
            </p:cNvPr>
            <p:cNvSpPr/>
            <p:nvPr/>
          </p:nvSpPr>
          <p:spPr>
            <a:xfrm>
              <a:off x="4109700" y="3512675"/>
              <a:ext cx="189175" cy="208300"/>
            </a:xfrm>
            <a:custGeom>
              <a:avLst/>
              <a:gdLst/>
              <a:ahLst/>
              <a:cxnLst/>
              <a:rect l="l" t="t" r="r" b="b"/>
              <a:pathLst>
                <a:path w="7567" h="8332" extrusionOk="0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941;p38">
              <a:extLst>
                <a:ext uri="{FF2B5EF4-FFF2-40B4-BE49-F238E27FC236}">
                  <a16:creationId xmlns:a16="http://schemas.microsoft.com/office/drawing/2014/main" id="{E5F81DB2-A867-80E2-3414-A0F7429D65A7}"/>
                </a:ext>
              </a:extLst>
            </p:cNvPr>
            <p:cNvSpPr/>
            <p:nvPr/>
          </p:nvSpPr>
          <p:spPr>
            <a:xfrm>
              <a:off x="4010425" y="2859325"/>
              <a:ext cx="258775" cy="201175"/>
            </a:xfrm>
            <a:custGeom>
              <a:avLst/>
              <a:gdLst/>
              <a:ahLst/>
              <a:cxnLst/>
              <a:rect l="l" t="t" r="r" b="b"/>
              <a:pathLst>
                <a:path w="10351" h="8047" extrusionOk="0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942;p38">
              <a:extLst>
                <a:ext uri="{FF2B5EF4-FFF2-40B4-BE49-F238E27FC236}">
                  <a16:creationId xmlns:a16="http://schemas.microsoft.com/office/drawing/2014/main" id="{3CA3D1EE-F9C3-131D-9AA6-0B588EAAA642}"/>
                </a:ext>
              </a:extLst>
            </p:cNvPr>
            <p:cNvSpPr/>
            <p:nvPr/>
          </p:nvSpPr>
          <p:spPr>
            <a:xfrm>
              <a:off x="1465200" y="1347225"/>
              <a:ext cx="1519000" cy="811125"/>
            </a:xfrm>
            <a:custGeom>
              <a:avLst/>
              <a:gdLst/>
              <a:ahLst/>
              <a:cxnLst/>
              <a:rect l="l" t="t" r="r" b="b"/>
              <a:pathLst>
                <a:path w="60760" h="32445" extrusionOk="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943;p38">
              <a:extLst>
                <a:ext uri="{FF2B5EF4-FFF2-40B4-BE49-F238E27FC236}">
                  <a16:creationId xmlns:a16="http://schemas.microsoft.com/office/drawing/2014/main" id="{72CD0190-0233-0451-FBCD-B119F2BD4AE0}"/>
                </a:ext>
              </a:extLst>
            </p:cNvPr>
            <p:cNvSpPr/>
            <p:nvPr/>
          </p:nvSpPr>
          <p:spPr>
            <a:xfrm>
              <a:off x="3828675" y="2029950"/>
              <a:ext cx="78200" cy="45675"/>
            </a:xfrm>
            <a:custGeom>
              <a:avLst/>
              <a:gdLst/>
              <a:ahLst/>
              <a:cxnLst/>
              <a:rect l="l" t="t" r="r" b="b"/>
              <a:pathLst>
                <a:path w="3128" h="1827" extrusionOk="0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944;p38">
              <a:extLst>
                <a:ext uri="{FF2B5EF4-FFF2-40B4-BE49-F238E27FC236}">
                  <a16:creationId xmlns:a16="http://schemas.microsoft.com/office/drawing/2014/main" id="{BF0437AC-BF1F-D901-B937-A744F8B04AA7}"/>
                </a:ext>
              </a:extLst>
            </p:cNvPr>
            <p:cNvSpPr/>
            <p:nvPr/>
          </p:nvSpPr>
          <p:spPr>
            <a:xfrm>
              <a:off x="2331975" y="3510975"/>
              <a:ext cx="267625" cy="852800"/>
            </a:xfrm>
            <a:custGeom>
              <a:avLst/>
              <a:gdLst/>
              <a:ahLst/>
              <a:cxnLst/>
              <a:rect l="l" t="t" r="r" b="b"/>
              <a:pathLst>
                <a:path w="10705" h="34112" extrusionOk="0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945;p38">
              <a:extLst>
                <a:ext uri="{FF2B5EF4-FFF2-40B4-BE49-F238E27FC236}">
                  <a16:creationId xmlns:a16="http://schemas.microsoft.com/office/drawing/2014/main" id="{21F5D530-867B-7AF8-9878-F13F1BFF4DAA}"/>
                </a:ext>
              </a:extLst>
            </p:cNvPr>
            <p:cNvSpPr/>
            <p:nvPr/>
          </p:nvSpPr>
          <p:spPr>
            <a:xfrm>
              <a:off x="5085725" y="1906425"/>
              <a:ext cx="1024275" cy="792875"/>
            </a:xfrm>
            <a:custGeom>
              <a:avLst/>
              <a:gdLst/>
              <a:ahLst/>
              <a:cxnLst/>
              <a:rect l="l" t="t" r="r" b="b"/>
              <a:pathLst>
                <a:path w="40971" h="31715" extrusionOk="0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946;p38">
              <a:extLst>
                <a:ext uri="{FF2B5EF4-FFF2-40B4-BE49-F238E27FC236}">
                  <a16:creationId xmlns:a16="http://schemas.microsoft.com/office/drawing/2014/main" id="{76D2FE98-BA93-225E-D647-CDD35E739497}"/>
                </a:ext>
              </a:extLst>
            </p:cNvPr>
            <p:cNvSpPr/>
            <p:nvPr/>
          </p:nvSpPr>
          <p:spPr>
            <a:xfrm>
              <a:off x="3549350" y="2873300"/>
              <a:ext cx="120725" cy="140400"/>
            </a:xfrm>
            <a:custGeom>
              <a:avLst/>
              <a:gdLst/>
              <a:ahLst/>
              <a:cxnLst/>
              <a:rect l="l" t="t" r="r" b="b"/>
              <a:pathLst>
                <a:path w="4829" h="5616" extrusionOk="0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947;p38">
              <a:extLst>
                <a:ext uri="{FF2B5EF4-FFF2-40B4-BE49-F238E27FC236}">
                  <a16:creationId xmlns:a16="http://schemas.microsoft.com/office/drawing/2014/main" id="{0E6B1F21-80F1-E83C-3BE1-E8BD83C8620D}"/>
                </a:ext>
              </a:extLst>
            </p:cNvPr>
            <p:cNvSpPr/>
            <p:nvPr/>
          </p:nvSpPr>
          <p:spPr>
            <a:xfrm>
              <a:off x="3891450" y="2820250"/>
              <a:ext cx="150950" cy="252800"/>
            </a:xfrm>
            <a:custGeom>
              <a:avLst/>
              <a:gdLst/>
              <a:ahLst/>
              <a:cxnLst/>
              <a:rect l="l" t="t" r="r" b="b"/>
              <a:pathLst>
                <a:path w="6038" h="10112" extrusionOk="0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948;p38">
              <a:extLst>
                <a:ext uri="{FF2B5EF4-FFF2-40B4-BE49-F238E27FC236}">
                  <a16:creationId xmlns:a16="http://schemas.microsoft.com/office/drawing/2014/main" id="{3B034813-FD65-1962-274B-67FD5C80E1B6}"/>
                </a:ext>
              </a:extLst>
            </p:cNvPr>
            <p:cNvSpPr/>
            <p:nvPr/>
          </p:nvSpPr>
          <p:spPr>
            <a:xfrm>
              <a:off x="3965050" y="2992850"/>
              <a:ext cx="381200" cy="420000"/>
            </a:xfrm>
            <a:custGeom>
              <a:avLst/>
              <a:gdLst/>
              <a:ahLst/>
              <a:cxnLst/>
              <a:rect l="l" t="t" r="r" b="b"/>
              <a:pathLst>
                <a:path w="15248" h="16800" extrusionOk="0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949;p38">
              <a:extLst>
                <a:ext uri="{FF2B5EF4-FFF2-40B4-BE49-F238E27FC236}">
                  <a16:creationId xmlns:a16="http://schemas.microsoft.com/office/drawing/2014/main" id="{8DCF5CFA-1909-23F6-8A59-675D93CBF0B9}"/>
                </a:ext>
              </a:extLst>
            </p:cNvPr>
            <p:cNvSpPr/>
            <p:nvPr/>
          </p:nvSpPr>
          <p:spPr>
            <a:xfrm>
              <a:off x="3943375" y="3027375"/>
              <a:ext cx="147525" cy="198875"/>
            </a:xfrm>
            <a:custGeom>
              <a:avLst/>
              <a:gdLst/>
              <a:ahLst/>
              <a:cxnLst/>
              <a:rect l="l" t="t" r="r" b="b"/>
              <a:pathLst>
                <a:path w="5901" h="7955" extrusionOk="0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50;p38">
              <a:extLst>
                <a:ext uri="{FF2B5EF4-FFF2-40B4-BE49-F238E27FC236}">
                  <a16:creationId xmlns:a16="http://schemas.microsoft.com/office/drawing/2014/main" id="{5AA32009-9421-F554-96F6-95FD859E8014}"/>
                </a:ext>
              </a:extLst>
            </p:cNvPr>
            <p:cNvSpPr/>
            <p:nvPr/>
          </p:nvSpPr>
          <p:spPr>
            <a:xfrm>
              <a:off x="2138250" y="2829950"/>
              <a:ext cx="242825" cy="379750"/>
            </a:xfrm>
            <a:custGeom>
              <a:avLst/>
              <a:gdLst/>
              <a:ahLst/>
              <a:cxnLst/>
              <a:rect l="l" t="t" r="r" b="b"/>
              <a:pathLst>
                <a:path w="9713" h="15190" extrusionOk="0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951;p38">
              <a:extLst>
                <a:ext uri="{FF2B5EF4-FFF2-40B4-BE49-F238E27FC236}">
                  <a16:creationId xmlns:a16="http://schemas.microsoft.com/office/drawing/2014/main" id="{BB72F2B5-A397-CD54-0CE9-6BAD8EE5EF9E}"/>
                </a:ext>
              </a:extLst>
            </p:cNvPr>
            <p:cNvSpPr/>
            <p:nvPr/>
          </p:nvSpPr>
          <p:spPr>
            <a:xfrm>
              <a:off x="2008150" y="2857625"/>
              <a:ext cx="65650" cy="67625"/>
            </a:xfrm>
            <a:custGeom>
              <a:avLst/>
              <a:gdLst/>
              <a:ahLst/>
              <a:cxnLst/>
              <a:rect l="l" t="t" r="r" b="b"/>
              <a:pathLst>
                <a:path w="2626" h="2705" extrusionOk="0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952;p38">
              <a:extLst>
                <a:ext uri="{FF2B5EF4-FFF2-40B4-BE49-F238E27FC236}">
                  <a16:creationId xmlns:a16="http://schemas.microsoft.com/office/drawing/2014/main" id="{E07A9FA1-E916-B5AC-C6B5-E42B468892C3}"/>
                </a:ext>
              </a:extLst>
            </p:cNvPr>
            <p:cNvSpPr/>
            <p:nvPr/>
          </p:nvSpPr>
          <p:spPr>
            <a:xfrm>
              <a:off x="2054075" y="2586000"/>
              <a:ext cx="207450" cy="75650"/>
            </a:xfrm>
            <a:custGeom>
              <a:avLst/>
              <a:gdLst/>
              <a:ahLst/>
              <a:cxnLst/>
              <a:rect l="l" t="t" r="r" b="b"/>
              <a:pathLst>
                <a:path w="8298" h="3026" extrusionOk="0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953;p38">
              <a:extLst>
                <a:ext uri="{FF2B5EF4-FFF2-40B4-BE49-F238E27FC236}">
                  <a16:creationId xmlns:a16="http://schemas.microsoft.com/office/drawing/2014/main" id="{CC4DD9A3-C571-BEBB-03D9-91F6AB9D94DA}"/>
                </a:ext>
              </a:extLst>
            </p:cNvPr>
            <p:cNvSpPr/>
            <p:nvPr/>
          </p:nvSpPr>
          <p:spPr>
            <a:xfrm>
              <a:off x="3933950" y="1957475"/>
              <a:ext cx="116425" cy="56525"/>
            </a:xfrm>
            <a:custGeom>
              <a:avLst/>
              <a:gdLst/>
              <a:ahLst/>
              <a:cxnLst/>
              <a:rect l="l" t="t" r="r" b="b"/>
              <a:pathLst>
                <a:path w="4657" h="2261" extrusionOk="0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954;p38">
              <a:extLst>
                <a:ext uri="{FF2B5EF4-FFF2-40B4-BE49-F238E27FC236}">
                  <a16:creationId xmlns:a16="http://schemas.microsoft.com/office/drawing/2014/main" id="{87846B3A-DE0C-B6A9-07AA-D4DA0942DF40}"/>
                </a:ext>
              </a:extLst>
            </p:cNvPr>
            <p:cNvSpPr/>
            <p:nvPr/>
          </p:nvSpPr>
          <p:spPr>
            <a:xfrm>
              <a:off x="3824100" y="1873900"/>
              <a:ext cx="156675" cy="167775"/>
            </a:xfrm>
            <a:custGeom>
              <a:avLst/>
              <a:gdLst/>
              <a:ahLst/>
              <a:cxnLst/>
              <a:rect l="l" t="t" r="r" b="b"/>
              <a:pathLst>
                <a:path w="6267" h="6711" extrusionOk="0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955;p38">
              <a:extLst>
                <a:ext uri="{FF2B5EF4-FFF2-40B4-BE49-F238E27FC236}">
                  <a16:creationId xmlns:a16="http://schemas.microsoft.com/office/drawing/2014/main" id="{C8F02561-059B-9C45-4A46-59127C5165CD}"/>
                </a:ext>
              </a:extLst>
            </p:cNvPr>
            <p:cNvSpPr/>
            <p:nvPr/>
          </p:nvSpPr>
          <p:spPr>
            <a:xfrm>
              <a:off x="4551075" y="2824225"/>
              <a:ext cx="32550" cy="39975"/>
            </a:xfrm>
            <a:custGeom>
              <a:avLst/>
              <a:gdLst/>
              <a:ahLst/>
              <a:cxnLst/>
              <a:rect l="l" t="t" r="r" b="b"/>
              <a:pathLst>
                <a:path w="1302" h="1599" extrusionOk="0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956;p38">
              <a:extLst>
                <a:ext uri="{FF2B5EF4-FFF2-40B4-BE49-F238E27FC236}">
                  <a16:creationId xmlns:a16="http://schemas.microsoft.com/office/drawing/2014/main" id="{C227796C-1E07-E7D1-82A1-34BA7AE3D3FC}"/>
                </a:ext>
              </a:extLst>
            </p:cNvPr>
            <p:cNvSpPr/>
            <p:nvPr/>
          </p:nvSpPr>
          <p:spPr>
            <a:xfrm>
              <a:off x="3855200" y="1815675"/>
              <a:ext cx="77350" cy="62225"/>
            </a:xfrm>
            <a:custGeom>
              <a:avLst/>
              <a:gdLst/>
              <a:ahLst/>
              <a:cxnLst/>
              <a:rect l="l" t="t" r="r" b="b"/>
              <a:pathLst>
                <a:path w="3094" h="2489" extrusionOk="0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957;p38">
              <a:extLst>
                <a:ext uri="{FF2B5EF4-FFF2-40B4-BE49-F238E27FC236}">
                  <a16:creationId xmlns:a16="http://schemas.microsoft.com/office/drawing/2014/main" id="{63191EB5-6039-2C70-A85D-00C94995E48D}"/>
                </a:ext>
              </a:extLst>
            </p:cNvPr>
            <p:cNvSpPr/>
            <p:nvPr/>
          </p:nvSpPr>
          <p:spPr>
            <a:xfrm>
              <a:off x="2301725" y="2660750"/>
              <a:ext cx="71625" cy="52250"/>
            </a:xfrm>
            <a:custGeom>
              <a:avLst/>
              <a:gdLst/>
              <a:ahLst/>
              <a:cxnLst/>
              <a:rect l="l" t="t" r="r" b="b"/>
              <a:pathLst>
                <a:path w="2865" h="2090" extrusionOk="0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958;p38">
              <a:extLst>
                <a:ext uri="{FF2B5EF4-FFF2-40B4-BE49-F238E27FC236}">
                  <a16:creationId xmlns:a16="http://schemas.microsoft.com/office/drawing/2014/main" id="{296272A4-D562-9C2F-3FDB-83748EF0DD2B}"/>
                </a:ext>
              </a:extLst>
            </p:cNvPr>
            <p:cNvSpPr/>
            <p:nvPr/>
          </p:nvSpPr>
          <p:spPr>
            <a:xfrm>
              <a:off x="3553075" y="2269025"/>
              <a:ext cx="402875" cy="410600"/>
            </a:xfrm>
            <a:custGeom>
              <a:avLst/>
              <a:gdLst/>
              <a:ahLst/>
              <a:cxnLst/>
              <a:rect l="l" t="t" r="r" b="b"/>
              <a:pathLst>
                <a:path w="16115" h="16424" extrusionOk="0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959;p38">
              <a:extLst>
                <a:ext uri="{FF2B5EF4-FFF2-40B4-BE49-F238E27FC236}">
                  <a16:creationId xmlns:a16="http://schemas.microsoft.com/office/drawing/2014/main" id="{184A0037-DBB2-9648-4B7E-563A1702628A}"/>
                </a:ext>
              </a:extLst>
            </p:cNvPr>
            <p:cNvSpPr/>
            <p:nvPr/>
          </p:nvSpPr>
          <p:spPr>
            <a:xfrm>
              <a:off x="2098875" y="3081000"/>
              <a:ext cx="114725" cy="143550"/>
            </a:xfrm>
            <a:custGeom>
              <a:avLst/>
              <a:gdLst/>
              <a:ahLst/>
              <a:cxnLst/>
              <a:rect l="l" t="t" r="r" b="b"/>
              <a:pathLst>
                <a:path w="4589" h="5742" extrusionOk="0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960;p38">
              <a:extLst>
                <a:ext uri="{FF2B5EF4-FFF2-40B4-BE49-F238E27FC236}">
                  <a16:creationId xmlns:a16="http://schemas.microsoft.com/office/drawing/2014/main" id="{C7C05F0F-3F43-E42F-3AFC-0A806C4A2B8F}"/>
                </a:ext>
              </a:extLst>
            </p:cNvPr>
            <p:cNvSpPr/>
            <p:nvPr/>
          </p:nvSpPr>
          <p:spPr>
            <a:xfrm>
              <a:off x="4196425" y="2395425"/>
              <a:ext cx="248250" cy="217700"/>
            </a:xfrm>
            <a:custGeom>
              <a:avLst/>
              <a:gdLst/>
              <a:ahLst/>
              <a:cxnLst/>
              <a:rect l="l" t="t" r="r" b="b"/>
              <a:pathLst>
                <a:path w="9930" h="8708" extrusionOk="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961;p38">
              <a:extLst>
                <a:ext uri="{FF2B5EF4-FFF2-40B4-BE49-F238E27FC236}">
                  <a16:creationId xmlns:a16="http://schemas.microsoft.com/office/drawing/2014/main" id="{6D837999-F517-042D-9785-478BDADE19C7}"/>
                </a:ext>
              </a:extLst>
            </p:cNvPr>
            <p:cNvSpPr/>
            <p:nvPr/>
          </p:nvSpPr>
          <p:spPr>
            <a:xfrm>
              <a:off x="4442375" y="2703850"/>
              <a:ext cx="136400" cy="125550"/>
            </a:xfrm>
            <a:custGeom>
              <a:avLst/>
              <a:gdLst/>
              <a:ahLst/>
              <a:cxnLst/>
              <a:rect l="l" t="t" r="r" b="b"/>
              <a:pathLst>
                <a:path w="5456" h="5022" extrusionOk="0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962;p38">
              <a:extLst>
                <a:ext uri="{FF2B5EF4-FFF2-40B4-BE49-F238E27FC236}">
                  <a16:creationId xmlns:a16="http://schemas.microsoft.com/office/drawing/2014/main" id="{FD0FBAD1-0446-7E5A-50F1-319F59B6E5D4}"/>
                </a:ext>
              </a:extLst>
            </p:cNvPr>
            <p:cNvSpPr/>
            <p:nvPr/>
          </p:nvSpPr>
          <p:spPr>
            <a:xfrm>
              <a:off x="4098000" y="1776025"/>
              <a:ext cx="76500" cy="44825"/>
            </a:xfrm>
            <a:custGeom>
              <a:avLst/>
              <a:gdLst/>
              <a:ahLst/>
              <a:cxnLst/>
              <a:rect l="l" t="t" r="r" b="b"/>
              <a:pathLst>
                <a:path w="3060" h="1793" extrusionOk="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963;p38">
              <a:extLst>
                <a:ext uri="{FF2B5EF4-FFF2-40B4-BE49-F238E27FC236}">
                  <a16:creationId xmlns:a16="http://schemas.microsoft.com/office/drawing/2014/main" id="{171F64E5-BA06-97C6-7D17-43E3FFA44AEC}"/>
                </a:ext>
              </a:extLst>
            </p:cNvPr>
            <p:cNvSpPr/>
            <p:nvPr/>
          </p:nvSpPr>
          <p:spPr>
            <a:xfrm>
              <a:off x="4380175" y="2772875"/>
              <a:ext cx="296175" cy="261650"/>
            </a:xfrm>
            <a:custGeom>
              <a:avLst/>
              <a:gdLst/>
              <a:ahLst/>
              <a:cxnLst/>
              <a:rect l="l" t="t" r="r" b="b"/>
              <a:pathLst>
                <a:path w="11847" h="10466" extrusionOk="0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964;p38">
              <a:extLst>
                <a:ext uri="{FF2B5EF4-FFF2-40B4-BE49-F238E27FC236}">
                  <a16:creationId xmlns:a16="http://schemas.microsoft.com/office/drawing/2014/main" id="{F7CC9578-6C08-EF23-5466-CB48B59C5481}"/>
                </a:ext>
              </a:extLst>
            </p:cNvPr>
            <p:cNvSpPr/>
            <p:nvPr/>
          </p:nvSpPr>
          <p:spPr>
            <a:xfrm>
              <a:off x="4022100" y="1565475"/>
              <a:ext cx="189775" cy="205450"/>
            </a:xfrm>
            <a:custGeom>
              <a:avLst/>
              <a:gdLst/>
              <a:ahLst/>
              <a:cxnLst/>
              <a:rect l="l" t="t" r="r" b="b"/>
              <a:pathLst>
                <a:path w="7591" h="8218" extrusionOk="0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965;p38">
              <a:extLst>
                <a:ext uri="{FF2B5EF4-FFF2-40B4-BE49-F238E27FC236}">
                  <a16:creationId xmlns:a16="http://schemas.microsoft.com/office/drawing/2014/main" id="{C90C68EA-AC62-64CC-C23A-ED767C8FA659}"/>
                </a:ext>
              </a:extLst>
            </p:cNvPr>
            <p:cNvSpPr/>
            <p:nvPr/>
          </p:nvSpPr>
          <p:spPr>
            <a:xfrm>
              <a:off x="7224100" y="3476725"/>
              <a:ext cx="63625" cy="50250"/>
            </a:xfrm>
            <a:custGeom>
              <a:avLst/>
              <a:gdLst/>
              <a:ahLst/>
              <a:cxnLst/>
              <a:rect l="l" t="t" r="r" b="b"/>
              <a:pathLst>
                <a:path w="2545" h="2010" extrusionOk="0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966;p38">
              <a:extLst>
                <a:ext uri="{FF2B5EF4-FFF2-40B4-BE49-F238E27FC236}">
                  <a16:creationId xmlns:a16="http://schemas.microsoft.com/office/drawing/2014/main" id="{927D837B-3546-BA66-BDA5-AC5BD13D2D34}"/>
                </a:ext>
              </a:extLst>
            </p:cNvPr>
            <p:cNvSpPr/>
            <p:nvPr/>
          </p:nvSpPr>
          <p:spPr>
            <a:xfrm>
              <a:off x="3897425" y="3059625"/>
              <a:ext cx="113300" cy="142950"/>
            </a:xfrm>
            <a:custGeom>
              <a:avLst/>
              <a:gdLst/>
              <a:ahLst/>
              <a:cxnLst/>
              <a:rect l="l" t="t" r="r" b="b"/>
              <a:pathLst>
                <a:path w="4532" h="5718" extrusionOk="0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967;p38">
              <a:extLst>
                <a:ext uri="{FF2B5EF4-FFF2-40B4-BE49-F238E27FC236}">
                  <a16:creationId xmlns:a16="http://schemas.microsoft.com/office/drawing/2014/main" id="{A15868FA-1211-B472-FA5E-CFCCF633391D}"/>
                </a:ext>
              </a:extLst>
            </p:cNvPr>
            <p:cNvSpPr/>
            <p:nvPr/>
          </p:nvSpPr>
          <p:spPr>
            <a:xfrm>
              <a:off x="3593575" y="1796275"/>
              <a:ext cx="156375" cy="186625"/>
            </a:xfrm>
            <a:custGeom>
              <a:avLst/>
              <a:gdLst/>
              <a:ahLst/>
              <a:cxnLst/>
              <a:rect l="l" t="t" r="r" b="b"/>
              <a:pathLst>
                <a:path w="6255" h="7465" extrusionOk="0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968;p38">
              <a:extLst>
                <a:ext uri="{FF2B5EF4-FFF2-40B4-BE49-F238E27FC236}">
                  <a16:creationId xmlns:a16="http://schemas.microsoft.com/office/drawing/2014/main" id="{D9554BEA-3F45-8259-37DC-613700570F63}"/>
                </a:ext>
              </a:extLst>
            </p:cNvPr>
            <p:cNvSpPr/>
            <p:nvPr/>
          </p:nvSpPr>
          <p:spPr>
            <a:xfrm>
              <a:off x="4445800" y="2124375"/>
              <a:ext cx="131825" cy="54825"/>
            </a:xfrm>
            <a:custGeom>
              <a:avLst/>
              <a:gdLst/>
              <a:ahLst/>
              <a:cxnLst/>
              <a:rect l="l" t="t" r="r" b="b"/>
              <a:pathLst>
                <a:path w="5273" h="2193" extrusionOk="0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969;p38">
              <a:extLst>
                <a:ext uri="{FF2B5EF4-FFF2-40B4-BE49-F238E27FC236}">
                  <a16:creationId xmlns:a16="http://schemas.microsoft.com/office/drawing/2014/main" id="{B0883B61-5BF3-EFCD-8F56-2A9E0292FA6A}"/>
                </a:ext>
              </a:extLst>
            </p:cNvPr>
            <p:cNvSpPr/>
            <p:nvPr/>
          </p:nvSpPr>
          <p:spPr>
            <a:xfrm>
              <a:off x="3656350" y="2860475"/>
              <a:ext cx="85900" cy="144950"/>
            </a:xfrm>
            <a:custGeom>
              <a:avLst/>
              <a:gdLst/>
              <a:ahLst/>
              <a:cxnLst/>
              <a:rect l="l" t="t" r="r" b="b"/>
              <a:pathLst>
                <a:path w="3436" h="5798" extrusionOk="0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970;p38">
              <a:extLst>
                <a:ext uri="{FF2B5EF4-FFF2-40B4-BE49-F238E27FC236}">
                  <a16:creationId xmlns:a16="http://schemas.microsoft.com/office/drawing/2014/main" id="{AD30B9D6-BBB2-8439-4D4E-C4AF7A581B9B}"/>
                </a:ext>
              </a:extLst>
            </p:cNvPr>
            <p:cNvSpPr/>
            <p:nvPr/>
          </p:nvSpPr>
          <p:spPr>
            <a:xfrm>
              <a:off x="3419550" y="2826525"/>
              <a:ext cx="145250" cy="119850"/>
            </a:xfrm>
            <a:custGeom>
              <a:avLst/>
              <a:gdLst/>
              <a:ahLst/>
              <a:cxnLst/>
              <a:rect l="l" t="t" r="r" b="b"/>
              <a:pathLst>
                <a:path w="5810" h="4794" extrusionOk="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971;p38">
              <a:extLst>
                <a:ext uri="{FF2B5EF4-FFF2-40B4-BE49-F238E27FC236}">
                  <a16:creationId xmlns:a16="http://schemas.microsoft.com/office/drawing/2014/main" id="{18DA05B9-EAAB-C72B-C788-1D919DA208FD}"/>
                </a:ext>
              </a:extLst>
            </p:cNvPr>
            <p:cNvSpPr/>
            <p:nvPr/>
          </p:nvSpPr>
          <p:spPr>
            <a:xfrm>
              <a:off x="3386450" y="2797425"/>
              <a:ext cx="59650" cy="16850"/>
            </a:xfrm>
            <a:custGeom>
              <a:avLst/>
              <a:gdLst/>
              <a:ahLst/>
              <a:cxnLst/>
              <a:rect l="l" t="t" r="r" b="b"/>
              <a:pathLst>
                <a:path w="2386" h="674" extrusionOk="0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972;p38">
              <a:extLst>
                <a:ext uri="{FF2B5EF4-FFF2-40B4-BE49-F238E27FC236}">
                  <a16:creationId xmlns:a16="http://schemas.microsoft.com/office/drawing/2014/main" id="{4532E634-D29B-E554-134F-67121F4ABCEB}"/>
                </a:ext>
              </a:extLst>
            </p:cNvPr>
            <p:cNvSpPr/>
            <p:nvPr/>
          </p:nvSpPr>
          <p:spPr>
            <a:xfrm>
              <a:off x="3389300" y="2825675"/>
              <a:ext cx="59375" cy="35950"/>
            </a:xfrm>
            <a:custGeom>
              <a:avLst/>
              <a:gdLst/>
              <a:ahLst/>
              <a:cxnLst/>
              <a:rect l="l" t="t" r="r" b="b"/>
              <a:pathLst>
                <a:path w="2375" h="1438" extrusionOk="0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973;p38">
              <a:extLst>
                <a:ext uri="{FF2B5EF4-FFF2-40B4-BE49-F238E27FC236}">
                  <a16:creationId xmlns:a16="http://schemas.microsoft.com/office/drawing/2014/main" id="{6A4F197A-619A-0306-B39A-3BE3682ED0F8}"/>
                </a:ext>
              </a:extLst>
            </p:cNvPr>
            <p:cNvSpPr/>
            <p:nvPr/>
          </p:nvSpPr>
          <p:spPr>
            <a:xfrm>
              <a:off x="3907700" y="3060175"/>
              <a:ext cx="39675" cy="28850"/>
            </a:xfrm>
            <a:custGeom>
              <a:avLst/>
              <a:gdLst/>
              <a:ahLst/>
              <a:cxnLst/>
              <a:rect l="l" t="t" r="r" b="b"/>
              <a:pathLst>
                <a:path w="1587" h="1154" extrusionOk="0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974;p38">
              <a:extLst>
                <a:ext uri="{FF2B5EF4-FFF2-40B4-BE49-F238E27FC236}">
                  <a16:creationId xmlns:a16="http://schemas.microsoft.com/office/drawing/2014/main" id="{51F0E29A-D8CE-76A6-E6A8-503EDE261A5F}"/>
                </a:ext>
              </a:extLst>
            </p:cNvPr>
            <p:cNvSpPr/>
            <p:nvPr/>
          </p:nvSpPr>
          <p:spPr>
            <a:xfrm>
              <a:off x="4094300" y="2162625"/>
              <a:ext cx="123275" cy="157225"/>
            </a:xfrm>
            <a:custGeom>
              <a:avLst/>
              <a:gdLst/>
              <a:ahLst/>
              <a:cxnLst/>
              <a:rect l="l" t="t" r="r" b="b"/>
              <a:pathLst>
                <a:path w="4931" h="6289" extrusionOk="0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975;p38">
              <a:extLst>
                <a:ext uri="{FF2B5EF4-FFF2-40B4-BE49-F238E27FC236}">
                  <a16:creationId xmlns:a16="http://schemas.microsoft.com/office/drawing/2014/main" id="{36CB67F4-28F6-3C41-9603-7744D004DF3B}"/>
                </a:ext>
              </a:extLst>
            </p:cNvPr>
            <p:cNvSpPr/>
            <p:nvPr/>
          </p:nvSpPr>
          <p:spPr>
            <a:xfrm>
              <a:off x="2778475" y="1342375"/>
              <a:ext cx="794300" cy="424550"/>
            </a:xfrm>
            <a:custGeom>
              <a:avLst/>
              <a:gdLst/>
              <a:ahLst/>
              <a:cxnLst/>
              <a:rect l="l" t="t" r="r" b="b"/>
              <a:pathLst>
                <a:path w="31772" h="16982" extrusionOk="0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976;p38">
              <a:extLst>
                <a:ext uri="{FF2B5EF4-FFF2-40B4-BE49-F238E27FC236}">
                  <a16:creationId xmlns:a16="http://schemas.microsoft.com/office/drawing/2014/main" id="{26B24D7E-4542-339E-A23C-6AD3A282110B}"/>
                </a:ext>
              </a:extLst>
            </p:cNvPr>
            <p:cNvSpPr/>
            <p:nvPr/>
          </p:nvSpPr>
          <p:spPr>
            <a:xfrm>
              <a:off x="1890025" y="2707825"/>
              <a:ext cx="82475" cy="92750"/>
            </a:xfrm>
            <a:custGeom>
              <a:avLst/>
              <a:gdLst/>
              <a:ahLst/>
              <a:cxnLst/>
              <a:rect l="l" t="t" r="r" b="b"/>
              <a:pathLst>
                <a:path w="3299" h="3710" extrusionOk="0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977;p38">
              <a:extLst>
                <a:ext uri="{FF2B5EF4-FFF2-40B4-BE49-F238E27FC236}">
                  <a16:creationId xmlns:a16="http://schemas.microsoft.com/office/drawing/2014/main" id="{E3B53B72-47B3-27C0-4087-90B2F36BC547}"/>
                </a:ext>
              </a:extLst>
            </p:cNvPr>
            <p:cNvSpPr/>
            <p:nvPr/>
          </p:nvSpPr>
          <p:spPr>
            <a:xfrm>
              <a:off x="2492600" y="2922100"/>
              <a:ext cx="95875" cy="161225"/>
            </a:xfrm>
            <a:custGeom>
              <a:avLst/>
              <a:gdLst/>
              <a:ahLst/>
              <a:cxnLst/>
              <a:rect l="l" t="t" r="r" b="b"/>
              <a:pathLst>
                <a:path w="3835" h="6449" extrusionOk="0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978;p38">
              <a:extLst>
                <a:ext uri="{FF2B5EF4-FFF2-40B4-BE49-F238E27FC236}">
                  <a16:creationId xmlns:a16="http://schemas.microsoft.com/office/drawing/2014/main" id="{13FFCE99-601F-D55D-28B7-A2DB0F2C7F51}"/>
                </a:ext>
              </a:extLst>
            </p:cNvPr>
            <p:cNvSpPr/>
            <p:nvPr/>
          </p:nvSpPr>
          <p:spPr>
            <a:xfrm>
              <a:off x="1947100" y="2748925"/>
              <a:ext cx="124400" cy="68775"/>
            </a:xfrm>
            <a:custGeom>
              <a:avLst/>
              <a:gdLst/>
              <a:ahLst/>
              <a:cxnLst/>
              <a:rect l="l" t="t" r="r" b="b"/>
              <a:pathLst>
                <a:path w="4976" h="2751" extrusionOk="0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979;p38">
              <a:extLst>
                <a:ext uri="{FF2B5EF4-FFF2-40B4-BE49-F238E27FC236}">
                  <a16:creationId xmlns:a16="http://schemas.microsoft.com/office/drawing/2014/main" id="{2E14942A-ACA1-AD68-0846-44E50D332A19}"/>
                </a:ext>
              </a:extLst>
            </p:cNvPr>
            <p:cNvSpPr/>
            <p:nvPr/>
          </p:nvSpPr>
          <p:spPr>
            <a:xfrm>
              <a:off x="3966475" y="2059325"/>
              <a:ext cx="102725" cy="88475"/>
            </a:xfrm>
            <a:custGeom>
              <a:avLst/>
              <a:gdLst/>
              <a:ahLst/>
              <a:cxnLst/>
              <a:rect l="l" t="t" r="r" b="b"/>
              <a:pathLst>
                <a:path w="4109" h="3539" extrusionOk="0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980;p38">
              <a:extLst>
                <a:ext uri="{FF2B5EF4-FFF2-40B4-BE49-F238E27FC236}">
                  <a16:creationId xmlns:a16="http://schemas.microsoft.com/office/drawing/2014/main" id="{3654D5EF-3865-BE47-0E74-E7C30E097CF9}"/>
                </a:ext>
              </a:extLst>
            </p:cNvPr>
            <p:cNvSpPr/>
            <p:nvPr/>
          </p:nvSpPr>
          <p:spPr>
            <a:xfrm>
              <a:off x="2251225" y="2660475"/>
              <a:ext cx="58225" cy="42525"/>
            </a:xfrm>
            <a:custGeom>
              <a:avLst/>
              <a:gdLst/>
              <a:ahLst/>
              <a:cxnLst/>
              <a:rect l="l" t="t" r="r" b="b"/>
              <a:pathLst>
                <a:path w="2329" h="1701" extrusionOk="0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981;p38">
              <a:extLst>
                <a:ext uri="{FF2B5EF4-FFF2-40B4-BE49-F238E27FC236}">
                  <a16:creationId xmlns:a16="http://schemas.microsoft.com/office/drawing/2014/main" id="{9C57A767-6A1A-4A17-5497-0BEEBAACB2B0}"/>
                </a:ext>
              </a:extLst>
            </p:cNvPr>
            <p:cNvSpPr/>
            <p:nvPr/>
          </p:nvSpPr>
          <p:spPr>
            <a:xfrm>
              <a:off x="4009275" y="2012550"/>
              <a:ext cx="113000" cy="63350"/>
            </a:xfrm>
            <a:custGeom>
              <a:avLst/>
              <a:gdLst/>
              <a:ahLst/>
              <a:cxnLst/>
              <a:rect l="l" t="t" r="r" b="b"/>
              <a:pathLst>
                <a:path w="4520" h="2534" extrusionOk="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982;p38">
              <a:extLst>
                <a:ext uri="{FF2B5EF4-FFF2-40B4-BE49-F238E27FC236}">
                  <a16:creationId xmlns:a16="http://schemas.microsoft.com/office/drawing/2014/main" id="{BFB31392-4645-5E97-52C1-E34A5BF82CA8}"/>
                </a:ext>
              </a:extLst>
            </p:cNvPr>
            <p:cNvSpPr/>
            <p:nvPr/>
          </p:nvSpPr>
          <p:spPr>
            <a:xfrm>
              <a:off x="5628375" y="2987725"/>
              <a:ext cx="917850" cy="359500"/>
            </a:xfrm>
            <a:custGeom>
              <a:avLst/>
              <a:gdLst/>
              <a:ahLst/>
              <a:cxnLst/>
              <a:rect l="l" t="t" r="r" b="b"/>
              <a:pathLst>
                <a:path w="36714" h="14380" extrusionOk="0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983;p38">
              <a:extLst>
                <a:ext uri="{FF2B5EF4-FFF2-40B4-BE49-F238E27FC236}">
                  <a16:creationId xmlns:a16="http://schemas.microsoft.com/office/drawing/2014/main" id="{44674AA4-EE0D-DA4B-59A7-3C0D062E7876}"/>
                </a:ext>
              </a:extLst>
            </p:cNvPr>
            <p:cNvSpPr/>
            <p:nvPr/>
          </p:nvSpPr>
          <p:spPr>
            <a:xfrm>
              <a:off x="5054350" y="2306700"/>
              <a:ext cx="552950" cy="624825"/>
            </a:xfrm>
            <a:custGeom>
              <a:avLst/>
              <a:gdLst/>
              <a:ahLst/>
              <a:cxnLst/>
              <a:rect l="l" t="t" r="r" b="b"/>
              <a:pathLst>
                <a:path w="22118" h="24993" extrusionOk="0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984;p38">
              <a:extLst>
                <a:ext uri="{FF2B5EF4-FFF2-40B4-BE49-F238E27FC236}">
                  <a16:creationId xmlns:a16="http://schemas.microsoft.com/office/drawing/2014/main" id="{E1FEB367-6DCA-988C-E97F-5FFAD0DAAB29}"/>
                </a:ext>
              </a:extLst>
            </p:cNvPr>
            <p:cNvSpPr/>
            <p:nvPr/>
          </p:nvSpPr>
          <p:spPr>
            <a:xfrm>
              <a:off x="3550225" y="1870750"/>
              <a:ext cx="68775" cy="74775"/>
            </a:xfrm>
            <a:custGeom>
              <a:avLst/>
              <a:gdLst/>
              <a:ahLst/>
              <a:cxnLst/>
              <a:rect l="l" t="t" r="r" b="b"/>
              <a:pathLst>
                <a:path w="2751" h="2991" extrusionOk="0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985;p38">
              <a:extLst>
                <a:ext uri="{FF2B5EF4-FFF2-40B4-BE49-F238E27FC236}">
                  <a16:creationId xmlns:a16="http://schemas.microsoft.com/office/drawing/2014/main" id="{89754640-57A3-2787-105F-C661C22739FD}"/>
                </a:ext>
              </a:extLst>
            </p:cNvPr>
            <p:cNvSpPr/>
            <p:nvPr/>
          </p:nvSpPr>
          <p:spPr>
            <a:xfrm>
              <a:off x="4538525" y="2209700"/>
              <a:ext cx="412575" cy="333525"/>
            </a:xfrm>
            <a:custGeom>
              <a:avLst/>
              <a:gdLst/>
              <a:ahLst/>
              <a:cxnLst/>
              <a:rect l="l" t="t" r="r" b="b"/>
              <a:pathLst>
                <a:path w="16503" h="13341" extrusionOk="0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986;p38">
              <a:extLst>
                <a:ext uri="{FF2B5EF4-FFF2-40B4-BE49-F238E27FC236}">
                  <a16:creationId xmlns:a16="http://schemas.microsoft.com/office/drawing/2014/main" id="{F4D77CB9-77A5-3927-1F86-1B763151D64E}"/>
                </a:ext>
              </a:extLst>
            </p:cNvPr>
            <p:cNvSpPr/>
            <p:nvPr/>
          </p:nvSpPr>
          <p:spPr>
            <a:xfrm>
              <a:off x="4458925" y="2262750"/>
              <a:ext cx="197150" cy="189200"/>
            </a:xfrm>
            <a:custGeom>
              <a:avLst/>
              <a:gdLst/>
              <a:ahLst/>
              <a:cxnLst/>
              <a:rect l="l" t="t" r="r" b="b"/>
              <a:pathLst>
                <a:path w="7886" h="7568" extrusionOk="0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987;p38">
              <a:extLst>
                <a:ext uri="{FF2B5EF4-FFF2-40B4-BE49-F238E27FC236}">
                  <a16:creationId xmlns:a16="http://schemas.microsoft.com/office/drawing/2014/main" id="{CA0679E0-9FB6-A2DC-A397-2773B41D6244}"/>
                </a:ext>
              </a:extLst>
            </p:cNvPr>
            <p:cNvSpPr/>
            <p:nvPr/>
          </p:nvSpPr>
          <p:spPr>
            <a:xfrm>
              <a:off x="3353350" y="1635650"/>
              <a:ext cx="161225" cy="60525"/>
            </a:xfrm>
            <a:custGeom>
              <a:avLst/>
              <a:gdLst/>
              <a:ahLst/>
              <a:cxnLst/>
              <a:rect l="l" t="t" r="r" b="b"/>
              <a:pathLst>
                <a:path w="6449" h="2421" extrusionOk="0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988;p38">
              <a:extLst>
                <a:ext uri="{FF2B5EF4-FFF2-40B4-BE49-F238E27FC236}">
                  <a16:creationId xmlns:a16="http://schemas.microsoft.com/office/drawing/2014/main" id="{63BCAA7E-555B-09B0-9043-A4FF06E45B8B}"/>
                </a:ext>
              </a:extLst>
            </p:cNvPr>
            <p:cNvSpPr/>
            <p:nvPr/>
          </p:nvSpPr>
          <p:spPr>
            <a:xfrm>
              <a:off x="4377875" y="2357200"/>
              <a:ext cx="26000" cy="85600"/>
            </a:xfrm>
            <a:custGeom>
              <a:avLst/>
              <a:gdLst/>
              <a:ahLst/>
              <a:cxnLst/>
              <a:rect l="l" t="t" r="r" b="b"/>
              <a:pathLst>
                <a:path w="1040" h="3424" extrusionOk="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89;p38">
              <a:extLst>
                <a:ext uri="{FF2B5EF4-FFF2-40B4-BE49-F238E27FC236}">
                  <a16:creationId xmlns:a16="http://schemas.microsoft.com/office/drawing/2014/main" id="{34D2EB5A-784E-0564-7C51-D466C63AC915}"/>
                </a:ext>
              </a:extLst>
            </p:cNvPr>
            <p:cNvSpPr/>
            <p:nvPr/>
          </p:nvSpPr>
          <p:spPr>
            <a:xfrm>
              <a:off x="3842650" y="2045925"/>
              <a:ext cx="219725" cy="234550"/>
            </a:xfrm>
            <a:custGeom>
              <a:avLst/>
              <a:gdLst/>
              <a:ahLst/>
              <a:cxnLst/>
              <a:rect l="l" t="t" r="r" b="b"/>
              <a:pathLst>
                <a:path w="8789" h="9382" extrusionOk="0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90;p38">
              <a:extLst>
                <a:ext uri="{FF2B5EF4-FFF2-40B4-BE49-F238E27FC236}">
                  <a16:creationId xmlns:a16="http://schemas.microsoft.com/office/drawing/2014/main" id="{EE9FDDAA-DC20-FC99-A922-2EF013D21209}"/>
                </a:ext>
              </a:extLst>
            </p:cNvPr>
            <p:cNvSpPr/>
            <p:nvPr/>
          </p:nvSpPr>
          <p:spPr>
            <a:xfrm>
              <a:off x="2174750" y="2691850"/>
              <a:ext cx="41400" cy="18575"/>
            </a:xfrm>
            <a:custGeom>
              <a:avLst/>
              <a:gdLst/>
              <a:ahLst/>
              <a:cxnLst/>
              <a:rect l="l" t="t" r="r" b="b"/>
              <a:pathLst>
                <a:path w="1656" h="743" extrusionOk="0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91;p38">
              <a:extLst>
                <a:ext uri="{FF2B5EF4-FFF2-40B4-BE49-F238E27FC236}">
                  <a16:creationId xmlns:a16="http://schemas.microsoft.com/office/drawing/2014/main" id="{4AEF8CCF-2C82-0EF5-56F0-4F4FE73C5939}"/>
                </a:ext>
              </a:extLst>
            </p:cNvPr>
            <p:cNvSpPr/>
            <p:nvPr/>
          </p:nvSpPr>
          <p:spPr>
            <a:xfrm>
              <a:off x="4394425" y="2355200"/>
              <a:ext cx="75350" cy="94450"/>
            </a:xfrm>
            <a:custGeom>
              <a:avLst/>
              <a:gdLst/>
              <a:ahLst/>
              <a:cxnLst/>
              <a:rect l="l" t="t" r="r" b="b"/>
              <a:pathLst>
                <a:path w="3014" h="3778" extrusionOk="0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92;p38">
              <a:extLst>
                <a:ext uri="{FF2B5EF4-FFF2-40B4-BE49-F238E27FC236}">
                  <a16:creationId xmlns:a16="http://schemas.microsoft.com/office/drawing/2014/main" id="{594E1119-5170-8C84-8AC9-C437A4DC5934}"/>
                </a:ext>
              </a:extLst>
            </p:cNvPr>
            <p:cNvSpPr/>
            <p:nvPr/>
          </p:nvSpPr>
          <p:spPr>
            <a:xfrm>
              <a:off x="6182725" y="2080450"/>
              <a:ext cx="189475" cy="327850"/>
            </a:xfrm>
            <a:custGeom>
              <a:avLst/>
              <a:gdLst/>
              <a:ahLst/>
              <a:cxnLst/>
              <a:rect l="l" t="t" r="r" b="b"/>
              <a:pathLst>
                <a:path w="7579" h="13114" extrusionOk="0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93;p38">
              <a:extLst>
                <a:ext uri="{FF2B5EF4-FFF2-40B4-BE49-F238E27FC236}">
                  <a16:creationId xmlns:a16="http://schemas.microsoft.com/office/drawing/2014/main" id="{611843D7-02BB-D8CF-DFD7-B89149A79471}"/>
                </a:ext>
              </a:extLst>
            </p:cNvPr>
            <p:cNvSpPr/>
            <p:nvPr/>
          </p:nvSpPr>
          <p:spPr>
            <a:xfrm>
              <a:off x="4538525" y="1865050"/>
              <a:ext cx="710700" cy="323275"/>
            </a:xfrm>
            <a:custGeom>
              <a:avLst/>
              <a:gdLst/>
              <a:ahLst/>
              <a:cxnLst/>
              <a:rect l="l" t="t" r="r" b="b"/>
              <a:pathLst>
                <a:path w="28428" h="12931" extrusionOk="0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94;p38">
              <a:extLst>
                <a:ext uri="{FF2B5EF4-FFF2-40B4-BE49-F238E27FC236}">
                  <a16:creationId xmlns:a16="http://schemas.microsoft.com/office/drawing/2014/main" id="{9FECFC38-5141-6607-D076-5C3CF166711A}"/>
                </a:ext>
              </a:extLst>
            </p:cNvPr>
            <p:cNvSpPr/>
            <p:nvPr/>
          </p:nvSpPr>
          <p:spPr>
            <a:xfrm>
              <a:off x="4400700" y="2987150"/>
              <a:ext cx="158675" cy="231125"/>
            </a:xfrm>
            <a:custGeom>
              <a:avLst/>
              <a:gdLst/>
              <a:ahLst/>
              <a:cxnLst/>
              <a:rect l="l" t="t" r="r" b="b"/>
              <a:pathLst>
                <a:path w="6347" h="9245" extrusionOk="0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95;p38">
              <a:extLst>
                <a:ext uri="{FF2B5EF4-FFF2-40B4-BE49-F238E27FC236}">
                  <a16:creationId xmlns:a16="http://schemas.microsoft.com/office/drawing/2014/main" id="{1FFCA571-3DE1-959A-BA86-1B35B1D2BA0C}"/>
                </a:ext>
              </a:extLst>
            </p:cNvPr>
            <p:cNvSpPr/>
            <p:nvPr/>
          </p:nvSpPr>
          <p:spPr>
            <a:xfrm>
              <a:off x="5005550" y="2130100"/>
              <a:ext cx="179775" cy="89325"/>
            </a:xfrm>
            <a:custGeom>
              <a:avLst/>
              <a:gdLst/>
              <a:ahLst/>
              <a:cxnLst/>
              <a:rect l="l" t="t" r="r" b="b"/>
              <a:pathLst>
                <a:path w="7191" h="3573" extrusionOk="0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96;p38">
              <a:extLst>
                <a:ext uri="{FF2B5EF4-FFF2-40B4-BE49-F238E27FC236}">
                  <a16:creationId xmlns:a16="http://schemas.microsoft.com/office/drawing/2014/main" id="{6C67881D-24C4-6D25-4CAD-A31994B1895D}"/>
                </a:ext>
              </a:extLst>
            </p:cNvPr>
            <p:cNvSpPr/>
            <p:nvPr/>
          </p:nvSpPr>
          <p:spPr>
            <a:xfrm>
              <a:off x="5756200" y="2781725"/>
              <a:ext cx="105000" cy="92475"/>
            </a:xfrm>
            <a:custGeom>
              <a:avLst/>
              <a:gdLst/>
              <a:ahLst/>
              <a:cxnLst/>
              <a:rect l="l" t="t" r="r" b="b"/>
              <a:pathLst>
                <a:path w="4200" h="3699" extrusionOk="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97;p38">
              <a:extLst>
                <a:ext uri="{FF2B5EF4-FFF2-40B4-BE49-F238E27FC236}">
                  <a16:creationId xmlns:a16="http://schemas.microsoft.com/office/drawing/2014/main" id="{A062FCEC-4B67-CEFC-F6FE-2C3C97516B56}"/>
                </a:ext>
              </a:extLst>
            </p:cNvPr>
            <p:cNvSpPr/>
            <p:nvPr/>
          </p:nvSpPr>
          <p:spPr>
            <a:xfrm>
              <a:off x="6077175" y="2234525"/>
              <a:ext cx="84175" cy="97575"/>
            </a:xfrm>
            <a:custGeom>
              <a:avLst/>
              <a:gdLst/>
              <a:ahLst/>
              <a:cxnLst/>
              <a:rect l="l" t="t" r="r" b="b"/>
              <a:pathLst>
                <a:path w="3367" h="3903" extrusionOk="0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8;p38">
              <a:extLst>
                <a:ext uri="{FF2B5EF4-FFF2-40B4-BE49-F238E27FC236}">
                  <a16:creationId xmlns:a16="http://schemas.microsoft.com/office/drawing/2014/main" id="{B48B56DB-960B-EC17-9F25-F84DEDC3BD86}"/>
                </a:ext>
              </a:extLst>
            </p:cNvPr>
            <p:cNvSpPr/>
            <p:nvPr/>
          </p:nvSpPr>
          <p:spPr>
            <a:xfrm>
              <a:off x="4620100" y="2429950"/>
              <a:ext cx="37125" cy="35125"/>
            </a:xfrm>
            <a:custGeom>
              <a:avLst/>
              <a:gdLst/>
              <a:ahLst/>
              <a:cxnLst/>
              <a:rect l="l" t="t" r="r" b="b"/>
              <a:pathLst>
                <a:path w="1485" h="1405" extrusionOk="0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999;p38">
              <a:extLst>
                <a:ext uri="{FF2B5EF4-FFF2-40B4-BE49-F238E27FC236}">
                  <a16:creationId xmlns:a16="http://schemas.microsoft.com/office/drawing/2014/main" id="{CD11D3B7-BD8A-1DF6-A965-DFDA5B6C4429}"/>
                </a:ext>
              </a:extLst>
            </p:cNvPr>
            <p:cNvSpPr/>
            <p:nvPr/>
          </p:nvSpPr>
          <p:spPr>
            <a:xfrm>
              <a:off x="5691150" y="2602275"/>
              <a:ext cx="164075" cy="194600"/>
            </a:xfrm>
            <a:custGeom>
              <a:avLst/>
              <a:gdLst/>
              <a:ahLst/>
              <a:cxnLst/>
              <a:rect l="l" t="t" r="r" b="b"/>
              <a:pathLst>
                <a:path w="6563" h="7784" extrusionOk="0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00;p38">
              <a:extLst>
                <a:ext uri="{FF2B5EF4-FFF2-40B4-BE49-F238E27FC236}">
                  <a16:creationId xmlns:a16="http://schemas.microsoft.com/office/drawing/2014/main" id="{17C8CDB6-E9A9-0F15-5EDF-C2805DA04644}"/>
                </a:ext>
              </a:extLst>
            </p:cNvPr>
            <p:cNvSpPr/>
            <p:nvPr/>
          </p:nvSpPr>
          <p:spPr>
            <a:xfrm>
              <a:off x="4390150" y="2326375"/>
              <a:ext cx="25125" cy="35125"/>
            </a:xfrm>
            <a:custGeom>
              <a:avLst/>
              <a:gdLst/>
              <a:ahLst/>
              <a:cxnLst/>
              <a:rect l="l" t="t" r="r" b="b"/>
              <a:pathLst>
                <a:path w="1005" h="1405" extrusionOk="0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01;p38">
              <a:extLst>
                <a:ext uri="{FF2B5EF4-FFF2-40B4-BE49-F238E27FC236}">
                  <a16:creationId xmlns:a16="http://schemas.microsoft.com/office/drawing/2014/main" id="{E102FAAD-6CB0-F7C8-E022-58B5D3990342}"/>
                </a:ext>
              </a:extLst>
            </p:cNvPr>
            <p:cNvSpPr/>
            <p:nvPr/>
          </p:nvSpPr>
          <p:spPr>
            <a:xfrm>
              <a:off x="3492575" y="2918100"/>
              <a:ext cx="77925" cy="95325"/>
            </a:xfrm>
            <a:custGeom>
              <a:avLst/>
              <a:gdLst/>
              <a:ahLst/>
              <a:cxnLst/>
              <a:rect l="l" t="t" r="r" b="b"/>
              <a:pathLst>
                <a:path w="3117" h="3813" extrusionOk="0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02;p38">
              <a:extLst>
                <a:ext uri="{FF2B5EF4-FFF2-40B4-BE49-F238E27FC236}">
                  <a16:creationId xmlns:a16="http://schemas.microsoft.com/office/drawing/2014/main" id="{D4A51C5D-283E-A852-FF63-BC887070F7FA}"/>
                </a:ext>
              </a:extLst>
            </p:cNvPr>
            <p:cNvSpPr/>
            <p:nvPr/>
          </p:nvSpPr>
          <p:spPr>
            <a:xfrm>
              <a:off x="3902575" y="2360625"/>
              <a:ext cx="311000" cy="307300"/>
            </a:xfrm>
            <a:custGeom>
              <a:avLst/>
              <a:gdLst/>
              <a:ahLst/>
              <a:cxnLst/>
              <a:rect l="l" t="t" r="r" b="b"/>
              <a:pathLst>
                <a:path w="12440" h="12292" extrusionOk="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03;p38">
              <a:extLst>
                <a:ext uri="{FF2B5EF4-FFF2-40B4-BE49-F238E27FC236}">
                  <a16:creationId xmlns:a16="http://schemas.microsoft.com/office/drawing/2014/main" id="{38A14C7B-CAB8-FE12-50F4-D84D7782FEA0}"/>
                </a:ext>
              </a:extLst>
            </p:cNvPr>
            <p:cNvSpPr/>
            <p:nvPr/>
          </p:nvSpPr>
          <p:spPr>
            <a:xfrm>
              <a:off x="5313675" y="2889275"/>
              <a:ext cx="42550" cy="87625"/>
            </a:xfrm>
            <a:custGeom>
              <a:avLst/>
              <a:gdLst/>
              <a:ahLst/>
              <a:cxnLst/>
              <a:rect l="l" t="t" r="r" b="b"/>
              <a:pathLst>
                <a:path w="1702" h="3505" extrusionOk="0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04;p38">
              <a:extLst>
                <a:ext uri="{FF2B5EF4-FFF2-40B4-BE49-F238E27FC236}">
                  <a16:creationId xmlns:a16="http://schemas.microsoft.com/office/drawing/2014/main" id="{8B92FC39-495A-8140-A78B-51115E84F970}"/>
                </a:ext>
              </a:extLst>
            </p:cNvPr>
            <p:cNvSpPr/>
            <p:nvPr/>
          </p:nvSpPr>
          <p:spPr>
            <a:xfrm>
              <a:off x="4240950" y="3762025"/>
              <a:ext cx="45950" cy="45400"/>
            </a:xfrm>
            <a:custGeom>
              <a:avLst/>
              <a:gdLst/>
              <a:ahLst/>
              <a:cxnLst/>
              <a:rect l="l" t="t" r="r" b="b"/>
              <a:pathLst>
                <a:path w="1838" h="1816" extrusionOk="0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05;p38">
              <a:extLst>
                <a:ext uri="{FF2B5EF4-FFF2-40B4-BE49-F238E27FC236}">
                  <a16:creationId xmlns:a16="http://schemas.microsoft.com/office/drawing/2014/main" id="{D36BB15E-9784-EFFD-8579-71544C20B6D8}"/>
                </a:ext>
              </a:extLst>
            </p:cNvPr>
            <p:cNvSpPr/>
            <p:nvPr/>
          </p:nvSpPr>
          <p:spPr>
            <a:xfrm>
              <a:off x="4070900" y="1843925"/>
              <a:ext cx="94750" cy="52825"/>
            </a:xfrm>
            <a:custGeom>
              <a:avLst/>
              <a:gdLst/>
              <a:ahLst/>
              <a:cxnLst/>
              <a:rect l="l" t="t" r="r" b="b"/>
              <a:pathLst>
                <a:path w="3790" h="2113" extrusionOk="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06;p38">
              <a:extLst>
                <a:ext uri="{FF2B5EF4-FFF2-40B4-BE49-F238E27FC236}">
                  <a16:creationId xmlns:a16="http://schemas.microsoft.com/office/drawing/2014/main" id="{409E1463-955F-7F17-3F88-FC4F43B8ECB1}"/>
                </a:ext>
              </a:extLst>
            </p:cNvPr>
            <p:cNvSpPr/>
            <p:nvPr/>
          </p:nvSpPr>
          <p:spPr>
            <a:xfrm>
              <a:off x="3820400" y="1979175"/>
              <a:ext cx="9725" cy="15125"/>
            </a:xfrm>
            <a:custGeom>
              <a:avLst/>
              <a:gdLst/>
              <a:ahLst/>
              <a:cxnLst/>
              <a:rect l="l" t="t" r="r" b="b"/>
              <a:pathLst>
                <a:path w="389" h="605" extrusionOk="0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07;p38">
              <a:extLst>
                <a:ext uri="{FF2B5EF4-FFF2-40B4-BE49-F238E27FC236}">
                  <a16:creationId xmlns:a16="http://schemas.microsoft.com/office/drawing/2014/main" id="{0D3B945F-60FB-A0A7-785B-97BB7995C168}"/>
                </a:ext>
              </a:extLst>
            </p:cNvPr>
            <p:cNvSpPr/>
            <p:nvPr/>
          </p:nvSpPr>
          <p:spPr>
            <a:xfrm>
              <a:off x="4068900" y="1810550"/>
              <a:ext cx="119275" cy="49950"/>
            </a:xfrm>
            <a:custGeom>
              <a:avLst/>
              <a:gdLst/>
              <a:ahLst/>
              <a:cxnLst/>
              <a:rect l="l" t="t" r="r" b="b"/>
              <a:pathLst>
                <a:path w="4771" h="1998" extrusionOk="0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08;p38">
              <a:extLst>
                <a:ext uri="{FF2B5EF4-FFF2-40B4-BE49-F238E27FC236}">
                  <a16:creationId xmlns:a16="http://schemas.microsoft.com/office/drawing/2014/main" id="{967B3515-0E08-4387-5F95-0763A2415543}"/>
                </a:ext>
              </a:extLst>
            </p:cNvPr>
            <p:cNvSpPr/>
            <p:nvPr/>
          </p:nvSpPr>
          <p:spPr>
            <a:xfrm>
              <a:off x="3387025" y="2300700"/>
              <a:ext cx="313000" cy="325550"/>
            </a:xfrm>
            <a:custGeom>
              <a:avLst/>
              <a:gdLst/>
              <a:ahLst/>
              <a:cxnLst/>
              <a:rect l="l" t="t" r="r" b="b"/>
              <a:pathLst>
                <a:path w="12520" h="13022" extrusionOk="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009;p38">
              <a:extLst>
                <a:ext uri="{FF2B5EF4-FFF2-40B4-BE49-F238E27FC236}">
                  <a16:creationId xmlns:a16="http://schemas.microsoft.com/office/drawing/2014/main" id="{BBB9B17B-37C8-6F6E-1023-FF5F15FF7DE8}"/>
                </a:ext>
              </a:extLst>
            </p:cNvPr>
            <p:cNvSpPr/>
            <p:nvPr/>
          </p:nvSpPr>
          <p:spPr>
            <a:xfrm>
              <a:off x="4189875" y="2015975"/>
              <a:ext cx="65925" cy="65925"/>
            </a:xfrm>
            <a:custGeom>
              <a:avLst/>
              <a:gdLst/>
              <a:ahLst/>
              <a:cxnLst/>
              <a:rect l="l" t="t" r="r" b="b"/>
              <a:pathLst>
                <a:path w="2637" h="2637" extrusionOk="0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010;p38">
              <a:extLst>
                <a:ext uri="{FF2B5EF4-FFF2-40B4-BE49-F238E27FC236}">
                  <a16:creationId xmlns:a16="http://schemas.microsoft.com/office/drawing/2014/main" id="{BEC26CCD-7DB0-66A7-5A3B-28DEE0EDB139}"/>
                </a:ext>
              </a:extLst>
            </p:cNvPr>
            <p:cNvSpPr/>
            <p:nvPr/>
          </p:nvSpPr>
          <p:spPr>
            <a:xfrm>
              <a:off x="4569600" y="3385425"/>
              <a:ext cx="153250" cy="307875"/>
            </a:xfrm>
            <a:custGeom>
              <a:avLst/>
              <a:gdLst/>
              <a:ahLst/>
              <a:cxnLst/>
              <a:rect l="l" t="t" r="r" b="b"/>
              <a:pathLst>
                <a:path w="6130" h="12315" extrusionOk="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011;p38">
              <a:extLst>
                <a:ext uri="{FF2B5EF4-FFF2-40B4-BE49-F238E27FC236}">
                  <a16:creationId xmlns:a16="http://schemas.microsoft.com/office/drawing/2014/main" id="{89301481-C18F-EA2B-BFBD-6A20D5D19B9C}"/>
                </a:ext>
              </a:extLst>
            </p:cNvPr>
            <p:cNvSpPr/>
            <p:nvPr/>
          </p:nvSpPr>
          <p:spPr>
            <a:xfrm>
              <a:off x="1486900" y="2369750"/>
              <a:ext cx="529250" cy="412575"/>
            </a:xfrm>
            <a:custGeom>
              <a:avLst/>
              <a:gdLst/>
              <a:ahLst/>
              <a:cxnLst/>
              <a:rect l="l" t="t" r="r" b="b"/>
              <a:pathLst>
                <a:path w="21170" h="16503" extrusionOk="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012;p38">
              <a:extLst>
                <a:ext uri="{FF2B5EF4-FFF2-40B4-BE49-F238E27FC236}">
                  <a16:creationId xmlns:a16="http://schemas.microsoft.com/office/drawing/2014/main" id="{5ACD9480-3520-48D7-0CB6-E20AFA1CBDA9}"/>
                </a:ext>
              </a:extLst>
            </p:cNvPr>
            <p:cNvSpPr/>
            <p:nvPr/>
          </p:nvSpPr>
          <p:spPr>
            <a:xfrm>
              <a:off x="4096575" y="2151500"/>
              <a:ext cx="45950" cy="32825"/>
            </a:xfrm>
            <a:custGeom>
              <a:avLst/>
              <a:gdLst/>
              <a:ahLst/>
              <a:cxnLst/>
              <a:rect l="l" t="t" r="r" b="b"/>
              <a:pathLst>
                <a:path w="1838" h="1313" extrusionOk="0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013;p38">
              <a:extLst>
                <a:ext uri="{FF2B5EF4-FFF2-40B4-BE49-F238E27FC236}">
                  <a16:creationId xmlns:a16="http://schemas.microsoft.com/office/drawing/2014/main" id="{709D16F6-6B39-AED5-26B0-24F6F3A6893D}"/>
                </a:ext>
              </a:extLst>
            </p:cNvPr>
            <p:cNvSpPr/>
            <p:nvPr/>
          </p:nvSpPr>
          <p:spPr>
            <a:xfrm>
              <a:off x="3479450" y="2545500"/>
              <a:ext cx="326425" cy="337525"/>
            </a:xfrm>
            <a:custGeom>
              <a:avLst/>
              <a:gdLst/>
              <a:ahLst/>
              <a:cxnLst/>
              <a:rect l="l" t="t" r="r" b="b"/>
              <a:pathLst>
                <a:path w="13057" h="13501" extrusionOk="0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014;p38">
              <a:extLst>
                <a:ext uri="{FF2B5EF4-FFF2-40B4-BE49-F238E27FC236}">
                  <a16:creationId xmlns:a16="http://schemas.microsoft.com/office/drawing/2014/main" id="{D1D382E3-D678-F7AF-9F5F-971B24A19991}"/>
                </a:ext>
              </a:extLst>
            </p:cNvPr>
            <p:cNvSpPr/>
            <p:nvPr/>
          </p:nvSpPr>
          <p:spPr>
            <a:xfrm>
              <a:off x="5533650" y="2469325"/>
              <a:ext cx="174925" cy="417425"/>
            </a:xfrm>
            <a:custGeom>
              <a:avLst/>
              <a:gdLst/>
              <a:ahLst/>
              <a:cxnLst/>
              <a:rect l="l" t="t" r="r" b="b"/>
              <a:pathLst>
                <a:path w="6997" h="16697" extrusionOk="0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015;p38">
              <a:extLst>
                <a:ext uri="{FF2B5EF4-FFF2-40B4-BE49-F238E27FC236}">
                  <a16:creationId xmlns:a16="http://schemas.microsoft.com/office/drawing/2014/main" id="{6457B8E2-D9D6-B113-2224-8CF46F1FB397}"/>
                </a:ext>
              </a:extLst>
            </p:cNvPr>
            <p:cNvSpPr/>
            <p:nvPr/>
          </p:nvSpPr>
          <p:spPr>
            <a:xfrm>
              <a:off x="4057775" y="2124950"/>
              <a:ext cx="33400" cy="36275"/>
            </a:xfrm>
            <a:custGeom>
              <a:avLst/>
              <a:gdLst/>
              <a:ahLst/>
              <a:cxnLst/>
              <a:rect l="l" t="t" r="r" b="b"/>
              <a:pathLst>
                <a:path w="1336" h="1451" extrusionOk="0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016;p38">
              <a:extLst>
                <a:ext uri="{FF2B5EF4-FFF2-40B4-BE49-F238E27FC236}">
                  <a16:creationId xmlns:a16="http://schemas.microsoft.com/office/drawing/2014/main" id="{CC19E24B-A486-DD14-97BF-FB4EC0CF7330}"/>
                </a:ext>
              </a:extLst>
            </p:cNvPr>
            <p:cNvSpPr/>
            <p:nvPr/>
          </p:nvSpPr>
          <p:spPr>
            <a:xfrm>
              <a:off x="5255200" y="1937225"/>
              <a:ext cx="593450" cy="230275"/>
            </a:xfrm>
            <a:custGeom>
              <a:avLst/>
              <a:gdLst/>
              <a:ahLst/>
              <a:cxnLst/>
              <a:rect l="l" t="t" r="r" b="b"/>
              <a:pathLst>
                <a:path w="23738" h="9211" extrusionOk="0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017;p38">
              <a:extLst>
                <a:ext uri="{FF2B5EF4-FFF2-40B4-BE49-F238E27FC236}">
                  <a16:creationId xmlns:a16="http://schemas.microsoft.com/office/drawing/2014/main" id="{F3C330CE-44BB-C5D1-CFB3-C327D1F14687}"/>
                </a:ext>
              </a:extLst>
            </p:cNvPr>
            <p:cNvSpPr/>
            <p:nvPr/>
          </p:nvSpPr>
          <p:spPr>
            <a:xfrm>
              <a:off x="4320550" y="3346350"/>
              <a:ext cx="210275" cy="372625"/>
            </a:xfrm>
            <a:custGeom>
              <a:avLst/>
              <a:gdLst/>
              <a:ahLst/>
              <a:cxnLst/>
              <a:rect l="l" t="t" r="r" b="b"/>
              <a:pathLst>
                <a:path w="8411" h="14905" extrusionOk="0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018;p38">
              <a:extLst>
                <a:ext uri="{FF2B5EF4-FFF2-40B4-BE49-F238E27FC236}">
                  <a16:creationId xmlns:a16="http://schemas.microsoft.com/office/drawing/2014/main" id="{820A82CC-8706-16DC-8261-0684C11C40B2}"/>
                </a:ext>
              </a:extLst>
            </p:cNvPr>
            <p:cNvSpPr/>
            <p:nvPr/>
          </p:nvSpPr>
          <p:spPr>
            <a:xfrm>
              <a:off x="3386175" y="2490425"/>
              <a:ext cx="239400" cy="290175"/>
            </a:xfrm>
            <a:custGeom>
              <a:avLst/>
              <a:gdLst/>
              <a:ahLst/>
              <a:cxnLst/>
              <a:rect l="l" t="t" r="r" b="b"/>
              <a:pathLst>
                <a:path w="9576" h="11607" extrusionOk="0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019;p38">
              <a:extLst>
                <a:ext uri="{FF2B5EF4-FFF2-40B4-BE49-F238E27FC236}">
                  <a16:creationId xmlns:a16="http://schemas.microsoft.com/office/drawing/2014/main" id="{76A8EC1A-E3BF-A9D8-3866-019AE62DEE47}"/>
                </a:ext>
              </a:extLst>
            </p:cNvPr>
            <p:cNvSpPr/>
            <p:nvPr/>
          </p:nvSpPr>
          <p:spPr>
            <a:xfrm>
              <a:off x="4371050" y="3321525"/>
              <a:ext cx="59350" cy="172050"/>
            </a:xfrm>
            <a:custGeom>
              <a:avLst/>
              <a:gdLst/>
              <a:ahLst/>
              <a:cxnLst/>
              <a:rect l="l" t="t" r="r" b="b"/>
              <a:pathLst>
                <a:path w="2374" h="6882" extrusionOk="0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020;p38">
              <a:extLst>
                <a:ext uri="{FF2B5EF4-FFF2-40B4-BE49-F238E27FC236}">
                  <a16:creationId xmlns:a16="http://schemas.microsoft.com/office/drawing/2014/main" id="{6CBF7358-B54F-5FD6-409A-C3D5306F7362}"/>
                </a:ext>
              </a:extLst>
            </p:cNvPr>
            <p:cNvSpPr/>
            <p:nvPr/>
          </p:nvSpPr>
          <p:spPr>
            <a:xfrm>
              <a:off x="5723100" y="2954900"/>
              <a:ext cx="383475" cy="139550"/>
            </a:xfrm>
            <a:custGeom>
              <a:avLst/>
              <a:gdLst/>
              <a:ahLst/>
              <a:cxnLst/>
              <a:rect l="l" t="t" r="r" b="b"/>
              <a:pathLst>
                <a:path w="15339" h="5582" extrusionOk="0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021;p38">
              <a:extLst>
                <a:ext uri="{FF2B5EF4-FFF2-40B4-BE49-F238E27FC236}">
                  <a16:creationId xmlns:a16="http://schemas.microsoft.com/office/drawing/2014/main" id="{B8D72996-DC34-891A-CB21-05D80DBB8E86}"/>
                </a:ext>
              </a:extLst>
            </p:cNvPr>
            <p:cNvSpPr/>
            <p:nvPr/>
          </p:nvSpPr>
          <p:spPr>
            <a:xfrm>
              <a:off x="3953650" y="3496700"/>
              <a:ext cx="263350" cy="274775"/>
            </a:xfrm>
            <a:custGeom>
              <a:avLst/>
              <a:gdLst/>
              <a:ahLst/>
              <a:cxnLst/>
              <a:rect l="l" t="t" r="r" b="b"/>
              <a:pathLst>
                <a:path w="10534" h="10991" extrusionOk="0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022;p38">
              <a:extLst>
                <a:ext uri="{FF2B5EF4-FFF2-40B4-BE49-F238E27FC236}">
                  <a16:creationId xmlns:a16="http://schemas.microsoft.com/office/drawing/2014/main" id="{DD4814BF-EC0E-AC4F-2ABA-7719B8A6B853}"/>
                </a:ext>
              </a:extLst>
            </p:cNvPr>
            <p:cNvSpPr/>
            <p:nvPr/>
          </p:nvSpPr>
          <p:spPr>
            <a:xfrm>
              <a:off x="3727100" y="2579450"/>
              <a:ext cx="307025" cy="268200"/>
            </a:xfrm>
            <a:custGeom>
              <a:avLst/>
              <a:gdLst/>
              <a:ahLst/>
              <a:cxnLst/>
              <a:rect l="l" t="t" r="r" b="b"/>
              <a:pathLst>
                <a:path w="12281" h="10728" extrusionOk="0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023;p38">
              <a:extLst>
                <a:ext uri="{FF2B5EF4-FFF2-40B4-BE49-F238E27FC236}">
                  <a16:creationId xmlns:a16="http://schemas.microsoft.com/office/drawing/2014/main" id="{35A1D2F2-5980-85A7-9D61-D33F5AB2023B}"/>
                </a:ext>
              </a:extLst>
            </p:cNvPr>
            <p:cNvSpPr/>
            <p:nvPr/>
          </p:nvSpPr>
          <p:spPr>
            <a:xfrm>
              <a:off x="3775325" y="2797425"/>
              <a:ext cx="236250" cy="218550"/>
            </a:xfrm>
            <a:custGeom>
              <a:avLst/>
              <a:gdLst/>
              <a:ahLst/>
              <a:cxnLst/>
              <a:rect l="l" t="t" r="r" b="b"/>
              <a:pathLst>
                <a:path w="9450" h="8742" extrusionOk="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024;p38">
              <a:extLst>
                <a:ext uri="{FF2B5EF4-FFF2-40B4-BE49-F238E27FC236}">
                  <a16:creationId xmlns:a16="http://schemas.microsoft.com/office/drawing/2014/main" id="{517CA28A-58C1-7339-8FE0-6F5E1189B287}"/>
                </a:ext>
              </a:extLst>
            </p:cNvPr>
            <p:cNvSpPr/>
            <p:nvPr/>
          </p:nvSpPr>
          <p:spPr>
            <a:xfrm>
              <a:off x="1977050" y="2771450"/>
              <a:ext cx="94450" cy="97325"/>
            </a:xfrm>
            <a:custGeom>
              <a:avLst/>
              <a:gdLst/>
              <a:ahLst/>
              <a:cxnLst/>
              <a:rect l="l" t="t" r="r" b="b"/>
              <a:pathLst>
                <a:path w="3778" h="3893" extrusionOk="0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025;p38">
              <a:extLst>
                <a:ext uri="{FF2B5EF4-FFF2-40B4-BE49-F238E27FC236}">
                  <a16:creationId xmlns:a16="http://schemas.microsoft.com/office/drawing/2014/main" id="{B27DE871-3832-13D2-2163-97EF6DEBDBF7}"/>
                </a:ext>
              </a:extLst>
            </p:cNvPr>
            <p:cNvSpPr/>
            <p:nvPr/>
          </p:nvSpPr>
          <p:spPr>
            <a:xfrm>
              <a:off x="3778450" y="1905550"/>
              <a:ext cx="63375" cy="58800"/>
            </a:xfrm>
            <a:custGeom>
              <a:avLst/>
              <a:gdLst/>
              <a:ahLst/>
              <a:cxnLst/>
              <a:rect l="l" t="t" r="r" b="b"/>
              <a:pathLst>
                <a:path w="2535" h="2352" extrusionOk="0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026;p38">
              <a:extLst>
                <a:ext uri="{FF2B5EF4-FFF2-40B4-BE49-F238E27FC236}">
                  <a16:creationId xmlns:a16="http://schemas.microsoft.com/office/drawing/2014/main" id="{F88534C6-9194-48CC-5D84-4EA45F4F2A74}"/>
                </a:ext>
              </a:extLst>
            </p:cNvPr>
            <p:cNvSpPr/>
            <p:nvPr/>
          </p:nvSpPr>
          <p:spPr>
            <a:xfrm>
              <a:off x="3799850" y="1383450"/>
              <a:ext cx="372075" cy="424550"/>
            </a:xfrm>
            <a:custGeom>
              <a:avLst/>
              <a:gdLst/>
              <a:ahLst/>
              <a:cxnLst/>
              <a:rect l="l" t="t" r="r" b="b"/>
              <a:pathLst>
                <a:path w="14883" h="16982" extrusionOk="0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027;p38">
              <a:extLst>
                <a:ext uri="{FF2B5EF4-FFF2-40B4-BE49-F238E27FC236}">
                  <a16:creationId xmlns:a16="http://schemas.microsoft.com/office/drawing/2014/main" id="{AB07C5DD-F71E-9985-E644-FECDAC38CE8D}"/>
                </a:ext>
              </a:extLst>
            </p:cNvPr>
            <p:cNvSpPr/>
            <p:nvPr/>
          </p:nvSpPr>
          <p:spPr>
            <a:xfrm>
              <a:off x="5268050" y="2421950"/>
              <a:ext cx="165500" cy="91050"/>
            </a:xfrm>
            <a:custGeom>
              <a:avLst/>
              <a:gdLst/>
              <a:ahLst/>
              <a:cxnLst/>
              <a:rect l="l" t="t" r="r" b="b"/>
              <a:pathLst>
                <a:path w="6620" h="3642" extrusionOk="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028;p38">
              <a:extLst>
                <a:ext uri="{FF2B5EF4-FFF2-40B4-BE49-F238E27FC236}">
                  <a16:creationId xmlns:a16="http://schemas.microsoft.com/office/drawing/2014/main" id="{7800CCD1-F198-FF90-FCE1-D3DBDFC8B576}"/>
                </a:ext>
              </a:extLst>
            </p:cNvPr>
            <p:cNvSpPr/>
            <p:nvPr/>
          </p:nvSpPr>
          <p:spPr>
            <a:xfrm>
              <a:off x="6693125" y="3893550"/>
              <a:ext cx="362375" cy="274500"/>
            </a:xfrm>
            <a:custGeom>
              <a:avLst/>
              <a:gdLst/>
              <a:ahLst/>
              <a:cxnLst/>
              <a:rect l="l" t="t" r="r" b="b"/>
              <a:pathLst>
                <a:path w="14495" h="10980" extrusionOk="0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029;p38">
              <a:extLst>
                <a:ext uri="{FF2B5EF4-FFF2-40B4-BE49-F238E27FC236}">
                  <a16:creationId xmlns:a16="http://schemas.microsoft.com/office/drawing/2014/main" id="{2029C68F-2AF7-06E3-9EDA-C6E41F26AAED}"/>
                </a:ext>
              </a:extLst>
            </p:cNvPr>
            <p:cNvSpPr/>
            <p:nvPr/>
          </p:nvSpPr>
          <p:spPr>
            <a:xfrm>
              <a:off x="4746775" y="2513250"/>
              <a:ext cx="147250" cy="221150"/>
            </a:xfrm>
            <a:custGeom>
              <a:avLst/>
              <a:gdLst/>
              <a:ahLst/>
              <a:cxnLst/>
              <a:rect l="l" t="t" r="r" b="b"/>
              <a:pathLst>
                <a:path w="5890" h="8846" extrusionOk="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030;p38">
              <a:extLst>
                <a:ext uri="{FF2B5EF4-FFF2-40B4-BE49-F238E27FC236}">
                  <a16:creationId xmlns:a16="http://schemas.microsoft.com/office/drawing/2014/main" id="{A0003FEC-F1D9-11D2-5761-C3FBE6A0E204}"/>
                </a:ext>
              </a:extLst>
            </p:cNvPr>
            <p:cNvSpPr/>
            <p:nvPr/>
          </p:nvSpPr>
          <p:spPr>
            <a:xfrm>
              <a:off x="4893150" y="2268750"/>
              <a:ext cx="296175" cy="305875"/>
            </a:xfrm>
            <a:custGeom>
              <a:avLst/>
              <a:gdLst/>
              <a:ahLst/>
              <a:cxnLst/>
              <a:rect l="l" t="t" r="r" b="b"/>
              <a:pathLst>
                <a:path w="11847" h="12235" extrusionOk="0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031;p38">
              <a:extLst>
                <a:ext uri="{FF2B5EF4-FFF2-40B4-BE49-F238E27FC236}">
                  <a16:creationId xmlns:a16="http://schemas.microsoft.com/office/drawing/2014/main" id="{CC5BCAFB-8974-EA54-F51D-233731F520B7}"/>
                </a:ext>
              </a:extLst>
            </p:cNvPr>
            <p:cNvSpPr/>
            <p:nvPr/>
          </p:nvSpPr>
          <p:spPr>
            <a:xfrm>
              <a:off x="2063775" y="2894125"/>
              <a:ext cx="114150" cy="54250"/>
            </a:xfrm>
            <a:custGeom>
              <a:avLst/>
              <a:gdLst/>
              <a:ahLst/>
              <a:cxnLst/>
              <a:rect l="l" t="t" r="r" b="b"/>
              <a:pathLst>
                <a:path w="4566" h="2170" extrusionOk="0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032;p38">
              <a:extLst>
                <a:ext uri="{FF2B5EF4-FFF2-40B4-BE49-F238E27FC236}">
                  <a16:creationId xmlns:a16="http://schemas.microsoft.com/office/drawing/2014/main" id="{196040AB-4647-CD1C-F222-D20D944526FB}"/>
                </a:ext>
              </a:extLst>
            </p:cNvPr>
            <p:cNvSpPr/>
            <p:nvPr/>
          </p:nvSpPr>
          <p:spPr>
            <a:xfrm>
              <a:off x="2091450" y="3113250"/>
              <a:ext cx="264225" cy="415150"/>
            </a:xfrm>
            <a:custGeom>
              <a:avLst/>
              <a:gdLst/>
              <a:ahLst/>
              <a:cxnLst/>
              <a:rect l="l" t="t" r="r" b="b"/>
              <a:pathLst>
                <a:path w="10569" h="16606" extrusionOk="0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033;p38">
              <a:extLst>
                <a:ext uri="{FF2B5EF4-FFF2-40B4-BE49-F238E27FC236}">
                  <a16:creationId xmlns:a16="http://schemas.microsoft.com/office/drawing/2014/main" id="{0BF0C863-D687-9157-4399-798091437A60}"/>
                </a:ext>
              </a:extLst>
            </p:cNvPr>
            <p:cNvSpPr/>
            <p:nvPr/>
          </p:nvSpPr>
          <p:spPr>
            <a:xfrm>
              <a:off x="6061750" y="2692150"/>
              <a:ext cx="189200" cy="293600"/>
            </a:xfrm>
            <a:custGeom>
              <a:avLst/>
              <a:gdLst/>
              <a:ahLst/>
              <a:cxnLst/>
              <a:rect l="l" t="t" r="r" b="b"/>
              <a:pathLst>
                <a:path w="7568" h="11744" extrusionOk="0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034;p38">
              <a:extLst>
                <a:ext uri="{FF2B5EF4-FFF2-40B4-BE49-F238E27FC236}">
                  <a16:creationId xmlns:a16="http://schemas.microsoft.com/office/drawing/2014/main" id="{7176BFF2-A2AC-DD09-289A-088E024D1AD9}"/>
                </a:ext>
              </a:extLst>
            </p:cNvPr>
            <p:cNvSpPr/>
            <p:nvPr/>
          </p:nvSpPr>
          <p:spPr>
            <a:xfrm>
              <a:off x="6537350" y="3168875"/>
              <a:ext cx="304175" cy="184900"/>
            </a:xfrm>
            <a:custGeom>
              <a:avLst/>
              <a:gdLst/>
              <a:ahLst/>
              <a:cxnLst/>
              <a:rect l="l" t="t" r="r" b="b"/>
              <a:pathLst>
                <a:path w="12167" h="7396" extrusionOk="0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035;p38">
              <a:extLst>
                <a:ext uri="{FF2B5EF4-FFF2-40B4-BE49-F238E27FC236}">
                  <a16:creationId xmlns:a16="http://schemas.microsoft.com/office/drawing/2014/main" id="{C1EC4975-0298-45CC-5D60-FE6414B17BFF}"/>
                </a:ext>
              </a:extLst>
            </p:cNvPr>
            <p:cNvSpPr/>
            <p:nvPr/>
          </p:nvSpPr>
          <p:spPr>
            <a:xfrm>
              <a:off x="3959925" y="1876450"/>
              <a:ext cx="177200" cy="127000"/>
            </a:xfrm>
            <a:custGeom>
              <a:avLst/>
              <a:gdLst/>
              <a:ahLst/>
              <a:cxnLst/>
              <a:rect l="l" t="t" r="r" b="b"/>
              <a:pathLst>
                <a:path w="7088" h="5080" extrusionOk="0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036;p38">
              <a:extLst>
                <a:ext uri="{FF2B5EF4-FFF2-40B4-BE49-F238E27FC236}">
                  <a16:creationId xmlns:a16="http://schemas.microsoft.com/office/drawing/2014/main" id="{E3BBF028-EE33-3771-FC78-BDC8B86FE685}"/>
                </a:ext>
              </a:extLst>
            </p:cNvPr>
            <p:cNvSpPr/>
            <p:nvPr/>
          </p:nvSpPr>
          <p:spPr>
            <a:xfrm>
              <a:off x="6017825" y="2136950"/>
              <a:ext cx="90750" cy="119275"/>
            </a:xfrm>
            <a:custGeom>
              <a:avLst/>
              <a:gdLst/>
              <a:ahLst/>
              <a:cxnLst/>
              <a:rect l="l" t="t" r="r" b="b"/>
              <a:pathLst>
                <a:path w="3630" h="4771" extrusionOk="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037;p38">
              <a:extLst>
                <a:ext uri="{FF2B5EF4-FFF2-40B4-BE49-F238E27FC236}">
                  <a16:creationId xmlns:a16="http://schemas.microsoft.com/office/drawing/2014/main" id="{D7135F50-432E-CD1F-B4A2-0798C6CB6F5F}"/>
                </a:ext>
              </a:extLst>
            </p:cNvPr>
            <p:cNvSpPr/>
            <p:nvPr/>
          </p:nvSpPr>
          <p:spPr>
            <a:xfrm>
              <a:off x="3544225" y="2152350"/>
              <a:ext cx="59950" cy="123275"/>
            </a:xfrm>
            <a:custGeom>
              <a:avLst/>
              <a:gdLst/>
              <a:ahLst/>
              <a:cxnLst/>
              <a:rect l="l" t="t" r="r" b="b"/>
              <a:pathLst>
                <a:path w="2398" h="4931" extrusionOk="0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038;p38">
              <a:extLst>
                <a:ext uri="{FF2B5EF4-FFF2-40B4-BE49-F238E27FC236}">
                  <a16:creationId xmlns:a16="http://schemas.microsoft.com/office/drawing/2014/main" id="{DCBDA27E-CBD9-DC6E-C86F-1FDAD4406940}"/>
                </a:ext>
              </a:extLst>
            </p:cNvPr>
            <p:cNvSpPr/>
            <p:nvPr/>
          </p:nvSpPr>
          <p:spPr>
            <a:xfrm>
              <a:off x="2492025" y="3550900"/>
              <a:ext cx="169500" cy="186625"/>
            </a:xfrm>
            <a:custGeom>
              <a:avLst/>
              <a:gdLst/>
              <a:ahLst/>
              <a:cxnLst/>
              <a:rect l="l" t="t" r="r" b="b"/>
              <a:pathLst>
                <a:path w="6780" h="7465" extrusionOk="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039;p38">
              <a:extLst>
                <a:ext uri="{FF2B5EF4-FFF2-40B4-BE49-F238E27FC236}">
                  <a16:creationId xmlns:a16="http://schemas.microsoft.com/office/drawing/2014/main" id="{F44D3D10-D211-66D0-ED68-6BD91C95B7A9}"/>
                </a:ext>
              </a:extLst>
            </p:cNvPr>
            <p:cNvSpPr/>
            <p:nvPr/>
          </p:nvSpPr>
          <p:spPr>
            <a:xfrm>
              <a:off x="4390150" y="2374025"/>
              <a:ext cx="10875" cy="26850"/>
            </a:xfrm>
            <a:custGeom>
              <a:avLst/>
              <a:gdLst/>
              <a:ahLst/>
              <a:cxnLst/>
              <a:rect l="l" t="t" r="r" b="b"/>
              <a:pathLst>
                <a:path w="435" h="1074" extrusionOk="0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040;p38">
              <a:extLst>
                <a:ext uri="{FF2B5EF4-FFF2-40B4-BE49-F238E27FC236}">
                  <a16:creationId xmlns:a16="http://schemas.microsoft.com/office/drawing/2014/main" id="{522E1CF0-002B-1662-83B2-6C742394DC88}"/>
                </a:ext>
              </a:extLst>
            </p:cNvPr>
            <p:cNvSpPr/>
            <p:nvPr/>
          </p:nvSpPr>
          <p:spPr>
            <a:xfrm>
              <a:off x="4709975" y="2519525"/>
              <a:ext cx="17425" cy="35400"/>
            </a:xfrm>
            <a:custGeom>
              <a:avLst/>
              <a:gdLst/>
              <a:ahLst/>
              <a:cxnLst/>
              <a:rect l="l" t="t" r="r" b="b"/>
              <a:pathLst>
                <a:path w="697" h="1416" extrusionOk="0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041;p38">
              <a:extLst>
                <a:ext uri="{FF2B5EF4-FFF2-40B4-BE49-F238E27FC236}">
                  <a16:creationId xmlns:a16="http://schemas.microsoft.com/office/drawing/2014/main" id="{B920029C-35C8-56EC-1874-0509EACD675D}"/>
                </a:ext>
              </a:extLst>
            </p:cNvPr>
            <p:cNvSpPr/>
            <p:nvPr/>
          </p:nvSpPr>
          <p:spPr>
            <a:xfrm>
              <a:off x="4082300" y="2021400"/>
              <a:ext cx="171225" cy="100150"/>
            </a:xfrm>
            <a:custGeom>
              <a:avLst/>
              <a:gdLst/>
              <a:ahLst/>
              <a:cxnLst/>
              <a:rect l="l" t="t" r="r" b="b"/>
              <a:pathLst>
                <a:path w="6849" h="4006" extrusionOk="0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042;p38">
              <a:extLst>
                <a:ext uri="{FF2B5EF4-FFF2-40B4-BE49-F238E27FC236}">
                  <a16:creationId xmlns:a16="http://schemas.microsoft.com/office/drawing/2014/main" id="{09CD48CE-18F9-69CD-8620-53D5B4599BCB}"/>
                </a:ext>
              </a:extLst>
            </p:cNvPr>
            <p:cNvSpPr/>
            <p:nvPr/>
          </p:nvSpPr>
          <p:spPr>
            <a:xfrm>
              <a:off x="4052075" y="1374325"/>
              <a:ext cx="2474475" cy="802875"/>
            </a:xfrm>
            <a:custGeom>
              <a:avLst/>
              <a:gdLst/>
              <a:ahLst/>
              <a:cxnLst/>
              <a:rect l="l" t="t" r="r" b="b"/>
              <a:pathLst>
                <a:path w="98979" h="32115" extrusionOk="0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043;p38">
              <a:extLst>
                <a:ext uri="{FF2B5EF4-FFF2-40B4-BE49-F238E27FC236}">
                  <a16:creationId xmlns:a16="http://schemas.microsoft.com/office/drawing/2014/main" id="{128BA6EB-33A6-85FD-6F51-03B58D28AEB7}"/>
                </a:ext>
              </a:extLst>
            </p:cNvPr>
            <p:cNvSpPr/>
            <p:nvPr/>
          </p:nvSpPr>
          <p:spPr>
            <a:xfrm>
              <a:off x="4302575" y="3138075"/>
              <a:ext cx="36525" cy="40250"/>
            </a:xfrm>
            <a:custGeom>
              <a:avLst/>
              <a:gdLst/>
              <a:ahLst/>
              <a:cxnLst/>
              <a:rect l="l" t="t" r="r" b="b"/>
              <a:pathLst>
                <a:path w="1461" h="1610" extrusionOk="0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044;p38">
              <a:extLst>
                <a:ext uri="{FF2B5EF4-FFF2-40B4-BE49-F238E27FC236}">
                  <a16:creationId xmlns:a16="http://schemas.microsoft.com/office/drawing/2014/main" id="{157F7174-C53F-3430-3F38-540F973002FF}"/>
                </a:ext>
              </a:extLst>
            </p:cNvPr>
            <p:cNvSpPr/>
            <p:nvPr/>
          </p:nvSpPr>
          <p:spPr>
            <a:xfrm>
              <a:off x="3386175" y="2484725"/>
              <a:ext cx="167200" cy="151225"/>
            </a:xfrm>
            <a:custGeom>
              <a:avLst/>
              <a:gdLst/>
              <a:ahLst/>
              <a:cxnLst/>
              <a:rect l="l" t="t" r="r" b="b"/>
              <a:pathLst>
                <a:path w="6688" h="6049" extrusionOk="0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045;p38">
              <a:extLst>
                <a:ext uri="{FF2B5EF4-FFF2-40B4-BE49-F238E27FC236}">
                  <a16:creationId xmlns:a16="http://schemas.microsoft.com/office/drawing/2014/main" id="{334863AD-CF2B-84B8-F8A6-DE1EFE0270FD}"/>
                </a:ext>
              </a:extLst>
            </p:cNvPr>
            <p:cNvSpPr/>
            <p:nvPr/>
          </p:nvSpPr>
          <p:spPr>
            <a:xfrm>
              <a:off x="4391300" y="2382575"/>
              <a:ext cx="421975" cy="358950"/>
            </a:xfrm>
            <a:custGeom>
              <a:avLst/>
              <a:gdLst/>
              <a:ahLst/>
              <a:cxnLst/>
              <a:rect l="l" t="t" r="r" b="b"/>
              <a:pathLst>
                <a:path w="16879" h="14358" extrusionOk="0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046;p38">
              <a:extLst>
                <a:ext uri="{FF2B5EF4-FFF2-40B4-BE49-F238E27FC236}">
                  <a16:creationId xmlns:a16="http://schemas.microsoft.com/office/drawing/2014/main" id="{3A3FE48C-D096-1F8E-8B95-D13E0BFF20FA}"/>
                </a:ext>
              </a:extLst>
            </p:cNvPr>
            <p:cNvSpPr/>
            <p:nvPr/>
          </p:nvSpPr>
          <p:spPr>
            <a:xfrm>
              <a:off x="4157925" y="2613100"/>
              <a:ext cx="321850" cy="303325"/>
            </a:xfrm>
            <a:custGeom>
              <a:avLst/>
              <a:gdLst/>
              <a:ahLst/>
              <a:cxnLst/>
              <a:rect l="l" t="t" r="r" b="b"/>
              <a:pathLst>
                <a:path w="12874" h="12133" extrusionOk="0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047;p38">
              <a:extLst>
                <a:ext uri="{FF2B5EF4-FFF2-40B4-BE49-F238E27FC236}">
                  <a16:creationId xmlns:a16="http://schemas.microsoft.com/office/drawing/2014/main" id="{855F2A83-D70D-F7F3-8248-6A89F0875216}"/>
                </a:ext>
              </a:extLst>
            </p:cNvPr>
            <p:cNvSpPr/>
            <p:nvPr/>
          </p:nvSpPr>
          <p:spPr>
            <a:xfrm>
              <a:off x="4198425" y="2834225"/>
              <a:ext cx="229425" cy="198300"/>
            </a:xfrm>
            <a:custGeom>
              <a:avLst/>
              <a:gdLst/>
              <a:ahLst/>
              <a:cxnLst/>
              <a:rect l="l" t="t" r="r" b="b"/>
              <a:pathLst>
                <a:path w="9177" h="7932" extrusionOk="0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048;p38">
              <a:extLst>
                <a:ext uri="{FF2B5EF4-FFF2-40B4-BE49-F238E27FC236}">
                  <a16:creationId xmlns:a16="http://schemas.microsoft.com/office/drawing/2014/main" id="{E7FF402F-CD06-C3D9-A253-07E27F4A1EEB}"/>
                </a:ext>
              </a:extLst>
            </p:cNvPr>
            <p:cNvSpPr/>
            <p:nvPr/>
          </p:nvSpPr>
          <p:spPr>
            <a:xfrm>
              <a:off x="3371325" y="2735800"/>
              <a:ext cx="121850" cy="96450"/>
            </a:xfrm>
            <a:custGeom>
              <a:avLst/>
              <a:gdLst/>
              <a:ahLst/>
              <a:cxnLst/>
              <a:rect l="l" t="t" r="r" b="b"/>
              <a:pathLst>
                <a:path w="4874" h="3858" extrusionOk="0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049;p38">
              <a:extLst>
                <a:ext uri="{FF2B5EF4-FFF2-40B4-BE49-F238E27FC236}">
                  <a16:creationId xmlns:a16="http://schemas.microsoft.com/office/drawing/2014/main" id="{1AF61F1F-4DDF-E2E5-4592-7B7423207438}"/>
                </a:ext>
              </a:extLst>
            </p:cNvPr>
            <p:cNvSpPr/>
            <p:nvPr/>
          </p:nvSpPr>
          <p:spPr>
            <a:xfrm>
              <a:off x="3456650" y="2884150"/>
              <a:ext cx="60500" cy="74200"/>
            </a:xfrm>
            <a:custGeom>
              <a:avLst/>
              <a:gdLst/>
              <a:ahLst/>
              <a:cxnLst/>
              <a:rect l="l" t="t" r="r" b="b"/>
              <a:pathLst>
                <a:path w="2420" h="2968" extrusionOk="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050;p38">
              <a:extLst>
                <a:ext uri="{FF2B5EF4-FFF2-40B4-BE49-F238E27FC236}">
                  <a16:creationId xmlns:a16="http://schemas.microsoft.com/office/drawing/2014/main" id="{6C46FC25-915E-44A2-DE94-D75C8BAC0099}"/>
                </a:ext>
              </a:extLst>
            </p:cNvPr>
            <p:cNvSpPr/>
            <p:nvPr/>
          </p:nvSpPr>
          <p:spPr>
            <a:xfrm>
              <a:off x="1930550" y="2784875"/>
              <a:ext cx="47375" cy="28825"/>
            </a:xfrm>
            <a:custGeom>
              <a:avLst/>
              <a:gdLst/>
              <a:ahLst/>
              <a:cxnLst/>
              <a:rect l="l" t="t" r="r" b="b"/>
              <a:pathLst>
                <a:path w="1895" h="1153" extrusionOk="0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051;p38">
              <a:extLst>
                <a:ext uri="{FF2B5EF4-FFF2-40B4-BE49-F238E27FC236}">
                  <a16:creationId xmlns:a16="http://schemas.microsoft.com/office/drawing/2014/main" id="{351B6A5D-DB0B-F04F-7BF0-9CFD84509029}"/>
                </a:ext>
              </a:extLst>
            </p:cNvPr>
            <p:cNvSpPr/>
            <p:nvPr/>
          </p:nvSpPr>
          <p:spPr>
            <a:xfrm>
              <a:off x="4057500" y="2067050"/>
              <a:ext cx="81050" cy="86175"/>
            </a:xfrm>
            <a:custGeom>
              <a:avLst/>
              <a:gdLst/>
              <a:ahLst/>
              <a:cxnLst/>
              <a:rect l="l" t="t" r="r" b="b"/>
              <a:pathLst>
                <a:path w="3242" h="3447" extrusionOk="0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052;p38">
              <a:extLst>
                <a:ext uri="{FF2B5EF4-FFF2-40B4-BE49-F238E27FC236}">
                  <a16:creationId xmlns:a16="http://schemas.microsoft.com/office/drawing/2014/main" id="{3F6A7401-A69E-7037-3A75-5E1C1500E303}"/>
                </a:ext>
              </a:extLst>
            </p:cNvPr>
            <p:cNvSpPr/>
            <p:nvPr/>
          </p:nvSpPr>
          <p:spPr>
            <a:xfrm>
              <a:off x="2559075" y="2975175"/>
              <a:ext cx="82750" cy="95875"/>
            </a:xfrm>
            <a:custGeom>
              <a:avLst/>
              <a:gdLst/>
              <a:ahLst/>
              <a:cxnLst/>
              <a:rect l="l" t="t" r="r" b="b"/>
              <a:pathLst>
                <a:path w="3310" h="3835" extrusionOk="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053;p38">
              <a:extLst>
                <a:ext uri="{FF2B5EF4-FFF2-40B4-BE49-F238E27FC236}">
                  <a16:creationId xmlns:a16="http://schemas.microsoft.com/office/drawing/2014/main" id="{F620BD75-732D-0F9C-1E38-C94E62E53EBD}"/>
                </a:ext>
              </a:extLst>
            </p:cNvPr>
            <p:cNvSpPr/>
            <p:nvPr/>
          </p:nvSpPr>
          <p:spPr>
            <a:xfrm>
              <a:off x="4018125" y="1991425"/>
              <a:ext cx="98150" cy="40250"/>
            </a:xfrm>
            <a:custGeom>
              <a:avLst/>
              <a:gdLst/>
              <a:ahLst/>
              <a:cxnLst/>
              <a:rect l="l" t="t" r="r" b="b"/>
              <a:pathLst>
                <a:path w="3926" h="1610" extrusionOk="0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054;p38">
              <a:extLst>
                <a:ext uri="{FF2B5EF4-FFF2-40B4-BE49-F238E27FC236}">
                  <a16:creationId xmlns:a16="http://schemas.microsoft.com/office/drawing/2014/main" id="{4532923B-93FC-EDA3-85DB-A76C1C158C19}"/>
                </a:ext>
              </a:extLst>
            </p:cNvPr>
            <p:cNvSpPr/>
            <p:nvPr/>
          </p:nvSpPr>
          <p:spPr>
            <a:xfrm>
              <a:off x="3965900" y="2051625"/>
              <a:ext cx="50525" cy="31125"/>
            </a:xfrm>
            <a:custGeom>
              <a:avLst/>
              <a:gdLst/>
              <a:ahLst/>
              <a:cxnLst/>
              <a:rect l="l" t="t" r="r" b="b"/>
              <a:pathLst>
                <a:path w="2021" h="1245" extrusionOk="0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055;p38">
              <a:extLst>
                <a:ext uri="{FF2B5EF4-FFF2-40B4-BE49-F238E27FC236}">
                  <a16:creationId xmlns:a16="http://schemas.microsoft.com/office/drawing/2014/main" id="{E0A819A9-81D8-F232-2FB9-EA23CA0790C5}"/>
                </a:ext>
              </a:extLst>
            </p:cNvPr>
            <p:cNvSpPr/>
            <p:nvPr/>
          </p:nvSpPr>
          <p:spPr>
            <a:xfrm>
              <a:off x="3899725" y="1585450"/>
              <a:ext cx="181750" cy="280475"/>
            </a:xfrm>
            <a:custGeom>
              <a:avLst/>
              <a:gdLst/>
              <a:ahLst/>
              <a:cxnLst/>
              <a:rect l="l" t="t" r="r" b="b"/>
              <a:pathLst>
                <a:path w="7270" h="11219" extrusionOk="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056;p38">
              <a:extLst>
                <a:ext uri="{FF2B5EF4-FFF2-40B4-BE49-F238E27FC236}">
                  <a16:creationId xmlns:a16="http://schemas.microsoft.com/office/drawing/2014/main" id="{5C0EC0A0-C38B-9E7A-704D-2BF167CFFEEF}"/>
                </a:ext>
              </a:extLst>
            </p:cNvPr>
            <p:cNvSpPr/>
            <p:nvPr/>
          </p:nvSpPr>
          <p:spPr>
            <a:xfrm>
              <a:off x="4317400" y="3694425"/>
              <a:ext cx="27125" cy="37100"/>
            </a:xfrm>
            <a:custGeom>
              <a:avLst/>
              <a:gdLst/>
              <a:ahLst/>
              <a:cxnLst/>
              <a:rect l="l" t="t" r="r" b="b"/>
              <a:pathLst>
                <a:path w="1085" h="1484" extrusionOk="0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057;p38">
              <a:extLst>
                <a:ext uri="{FF2B5EF4-FFF2-40B4-BE49-F238E27FC236}">
                  <a16:creationId xmlns:a16="http://schemas.microsoft.com/office/drawing/2014/main" id="{8D7E7A67-BF96-385A-BAAF-D4AB67840F21}"/>
                </a:ext>
              </a:extLst>
            </p:cNvPr>
            <p:cNvSpPr/>
            <p:nvPr/>
          </p:nvSpPr>
          <p:spPr>
            <a:xfrm>
              <a:off x="4398425" y="2266175"/>
              <a:ext cx="115875" cy="113000"/>
            </a:xfrm>
            <a:custGeom>
              <a:avLst/>
              <a:gdLst/>
              <a:ahLst/>
              <a:cxnLst/>
              <a:rect l="l" t="t" r="r" b="b"/>
              <a:pathLst>
                <a:path w="4635" h="4520" extrusionOk="0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058;p38">
              <a:extLst>
                <a:ext uri="{FF2B5EF4-FFF2-40B4-BE49-F238E27FC236}">
                  <a16:creationId xmlns:a16="http://schemas.microsoft.com/office/drawing/2014/main" id="{E8A4AFD7-1494-E26B-6C30-C7EEC5398B61}"/>
                </a:ext>
              </a:extLst>
            </p:cNvPr>
            <p:cNvSpPr/>
            <p:nvPr/>
          </p:nvSpPr>
          <p:spPr>
            <a:xfrm>
              <a:off x="3990150" y="2580875"/>
              <a:ext cx="204875" cy="362650"/>
            </a:xfrm>
            <a:custGeom>
              <a:avLst/>
              <a:gdLst/>
              <a:ahLst/>
              <a:cxnLst/>
              <a:rect l="l" t="t" r="r" b="b"/>
              <a:pathLst>
                <a:path w="8195" h="14506" extrusionOk="0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059;p38">
              <a:extLst>
                <a:ext uri="{FF2B5EF4-FFF2-40B4-BE49-F238E27FC236}">
                  <a16:creationId xmlns:a16="http://schemas.microsoft.com/office/drawing/2014/main" id="{B4561A56-00C5-1C8E-9276-15194EE78B06}"/>
                </a:ext>
              </a:extLst>
            </p:cNvPr>
            <p:cNvSpPr/>
            <p:nvPr/>
          </p:nvSpPr>
          <p:spPr>
            <a:xfrm>
              <a:off x="3720250" y="2862175"/>
              <a:ext cx="38550" cy="115300"/>
            </a:xfrm>
            <a:custGeom>
              <a:avLst/>
              <a:gdLst/>
              <a:ahLst/>
              <a:cxnLst/>
              <a:rect l="l" t="t" r="r" b="b"/>
              <a:pathLst>
                <a:path w="1542" h="4612" extrusionOk="0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060;p38">
              <a:extLst>
                <a:ext uri="{FF2B5EF4-FFF2-40B4-BE49-F238E27FC236}">
                  <a16:creationId xmlns:a16="http://schemas.microsoft.com/office/drawing/2014/main" id="{A34005BF-00D5-BCA3-86C9-04091404DE9B}"/>
                </a:ext>
              </a:extLst>
            </p:cNvPr>
            <p:cNvSpPr/>
            <p:nvPr/>
          </p:nvSpPr>
          <p:spPr>
            <a:xfrm>
              <a:off x="5643225" y="2649050"/>
              <a:ext cx="173475" cy="334125"/>
            </a:xfrm>
            <a:custGeom>
              <a:avLst/>
              <a:gdLst/>
              <a:ahLst/>
              <a:cxnLst/>
              <a:rect l="l" t="t" r="r" b="b"/>
              <a:pathLst>
                <a:path w="6939" h="13365" extrusionOk="0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061;p38">
              <a:extLst>
                <a:ext uri="{FF2B5EF4-FFF2-40B4-BE49-F238E27FC236}">
                  <a16:creationId xmlns:a16="http://schemas.microsoft.com/office/drawing/2014/main" id="{45CAADF8-D48B-6C08-70D8-855620AB700A}"/>
                </a:ext>
              </a:extLst>
            </p:cNvPr>
            <p:cNvSpPr/>
            <p:nvPr/>
          </p:nvSpPr>
          <p:spPr>
            <a:xfrm>
              <a:off x="4972475" y="2181450"/>
              <a:ext cx="151225" cy="96450"/>
            </a:xfrm>
            <a:custGeom>
              <a:avLst/>
              <a:gdLst/>
              <a:ahLst/>
              <a:cxnLst/>
              <a:rect l="l" t="t" r="r" b="b"/>
              <a:pathLst>
                <a:path w="6049" h="3858" extrusionOk="0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062;p38">
              <a:extLst>
                <a:ext uri="{FF2B5EF4-FFF2-40B4-BE49-F238E27FC236}">
                  <a16:creationId xmlns:a16="http://schemas.microsoft.com/office/drawing/2014/main" id="{690D645B-0152-54A3-CF03-38A85C081CBB}"/>
                </a:ext>
              </a:extLst>
            </p:cNvPr>
            <p:cNvSpPr/>
            <p:nvPr/>
          </p:nvSpPr>
          <p:spPr>
            <a:xfrm>
              <a:off x="4682025" y="2141800"/>
              <a:ext cx="283625" cy="169775"/>
            </a:xfrm>
            <a:custGeom>
              <a:avLst/>
              <a:gdLst/>
              <a:ahLst/>
              <a:cxnLst/>
              <a:rect l="l" t="t" r="r" b="b"/>
              <a:pathLst>
                <a:path w="11345" h="6791" extrusionOk="0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063;p38">
              <a:extLst>
                <a:ext uri="{FF2B5EF4-FFF2-40B4-BE49-F238E27FC236}">
                  <a16:creationId xmlns:a16="http://schemas.microsoft.com/office/drawing/2014/main" id="{011C77D8-CEEF-76BF-67F2-DA71F5817D14}"/>
                </a:ext>
              </a:extLst>
            </p:cNvPr>
            <p:cNvSpPr/>
            <p:nvPr/>
          </p:nvSpPr>
          <p:spPr>
            <a:xfrm>
              <a:off x="6216675" y="3299850"/>
              <a:ext cx="48250" cy="25400"/>
            </a:xfrm>
            <a:custGeom>
              <a:avLst/>
              <a:gdLst/>
              <a:ahLst/>
              <a:cxnLst/>
              <a:rect l="l" t="t" r="r" b="b"/>
              <a:pathLst>
                <a:path w="1930" h="1016" extrusionOk="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064;p38">
              <a:extLst>
                <a:ext uri="{FF2B5EF4-FFF2-40B4-BE49-F238E27FC236}">
                  <a16:creationId xmlns:a16="http://schemas.microsoft.com/office/drawing/2014/main" id="{7B4D8D9C-8B61-F481-9EED-63E4EB3EE920}"/>
                </a:ext>
              </a:extLst>
            </p:cNvPr>
            <p:cNvSpPr/>
            <p:nvPr/>
          </p:nvSpPr>
          <p:spPr>
            <a:xfrm>
              <a:off x="3864050" y="2263900"/>
              <a:ext cx="75925" cy="160375"/>
            </a:xfrm>
            <a:custGeom>
              <a:avLst/>
              <a:gdLst/>
              <a:ahLst/>
              <a:cxnLst/>
              <a:rect l="l" t="t" r="r" b="b"/>
              <a:pathLst>
                <a:path w="3037" h="6415" extrusionOk="0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065;p38">
              <a:extLst>
                <a:ext uri="{FF2B5EF4-FFF2-40B4-BE49-F238E27FC236}">
                  <a16:creationId xmlns:a16="http://schemas.microsoft.com/office/drawing/2014/main" id="{B757D182-6FEF-69D5-4E65-6CBFA4A7BDE4}"/>
                </a:ext>
              </a:extLst>
            </p:cNvPr>
            <p:cNvSpPr/>
            <p:nvPr/>
          </p:nvSpPr>
          <p:spPr>
            <a:xfrm>
              <a:off x="4199275" y="2155475"/>
              <a:ext cx="360100" cy="143550"/>
            </a:xfrm>
            <a:custGeom>
              <a:avLst/>
              <a:gdLst/>
              <a:ahLst/>
              <a:cxnLst/>
              <a:rect l="l" t="t" r="r" b="b"/>
              <a:pathLst>
                <a:path w="14404" h="5742" extrusionOk="0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066;p38">
              <a:extLst>
                <a:ext uri="{FF2B5EF4-FFF2-40B4-BE49-F238E27FC236}">
                  <a16:creationId xmlns:a16="http://schemas.microsoft.com/office/drawing/2014/main" id="{22647659-D1EA-9D6A-95AB-0CF7E4ED4318}"/>
                </a:ext>
              </a:extLst>
            </p:cNvPr>
            <p:cNvSpPr/>
            <p:nvPr/>
          </p:nvSpPr>
          <p:spPr>
            <a:xfrm>
              <a:off x="6070875" y="2538075"/>
              <a:ext cx="28850" cy="75625"/>
            </a:xfrm>
            <a:custGeom>
              <a:avLst/>
              <a:gdLst/>
              <a:ahLst/>
              <a:cxnLst/>
              <a:rect l="l" t="t" r="r" b="b"/>
              <a:pathLst>
                <a:path w="1154" h="3025" extrusionOk="0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067;p38">
              <a:extLst>
                <a:ext uri="{FF2B5EF4-FFF2-40B4-BE49-F238E27FC236}">
                  <a16:creationId xmlns:a16="http://schemas.microsoft.com/office/drawing/2014/main" id="{DD47C321-A947-4D6E-7083-75301F370D58}"/>
                </a:ext>
              </a:extLst>
            </p:cNvPr>
            <p:cNvSpPr/>
            <p:nvPr/>
          </p:nvSpPr>
          <p:spPr>
            <a:xfrm>
              <a:off x="4313700" y="3135225"/>
              <a:ext cx="211725" cy="242825"/>
            </a:xfrm>
            <a:custGeom>
              <a:avLst/>
              <a:gdLst/>
              <a:ahLst/>
              <a:cxnLst/>
              <a:rect l="l" t="t" r="r" b="b"/>
              <a:pathLst>
                <a:path w="8469" h="9713" extrusionOk="0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068;p38">
              <a:extLst>
                <a:ext uri="{FF2B5EF4-FFF2-40B4-BE49-F238E27FC236}">
                  <a16:creationId xmlns:a16="http://schemas.microsoft.com/office/drawing/2014/main" id="{D7E55A93-A32E-4B58-97E6-EC10B88ECF7E}"/>
                </a:ext>
              </a:extLst>
            </p:cNvPr>
            <p:cNvSpPr/>
            <p:nvPr/>
          </p:nvSpPr>
          <p:spPr>
            <a:xfrm>
              <a:off x="4313975" y="3015675"/>
              <a:ext cx="109575" cy="128975"/>
            </a:xfrm>
            <a:custGeom>
              <a:avLst/>
              <a:gdLst/>
              <a:ahLst/>
              <a:cxnLst/>
              <a:rect l="l" t="t" r="r" b="b"/>
              <a:pathLst>
                <a:path w="4383" h="5159" extrusionOk="0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069;p38">
              <a:extLst>
                <a:ext uri="{FF2B5EF4-FFF2-40B4-BE49-F238E27FC236}">
                  <a16:creationId xmlns:a16="http://schemas.microsoft.com/office/drawing/2014/main" id="{FBC9161D-0208-BF0D-12C4-B68297566E73}"/>
                </a:ext>
              </a:extLst>
            </p:cNvPr>
            <p:cNvSpPr/>
            <p:nvPr/>
          </p:nvSpPr>
          <p:spPr>
            <a:xfrm>
              <a:off x="4109700" y="1931225"/>
              <a:ext cx="313850" cy="175775"/>
            </a:xfrm>
            <a:custGeom>
              <a:avLst/>
              <a:gdLst/>
              <a:ahLst/>
              <a:cxnLst/>
              <a:rect l="l" t="t" r="r" b="b"/>
              <a:pathLst>
                <a:path w="12554" h="7031" extrusionOk="0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070;p38">
              <a:extLst>
                <a:ext uri="{FF2B5EF4-FFF2-40B4-BE49-F238E27FC236}">
                  <a16:creationId xmlns:a16="http://schemas.microsoft.com/office/drawing/2014/main" id="{5AFDEC49-2FF4-52E3-388E-31AEA39B42C7}"/>
                </a:ext>
              </a:extLst>
            </p:cNvPr>
            <p:cNvSpPr/>
            <p:nvPr/>
          </p:nvSpPr>
          <p:spPr>
            <a:xfrm>
              <a:off x="2610425" y="3795125"/>
              <a:ext cx="97300" cy="109875"/>
            </a:xfrm>
            <a:custGeom>
              <a:avLst/>
              <a:gdLst/>
              <a:ahLst/>
              <a:cxnLst/>
              <a:rect l="l" t="t" r="r" b="b"/>
              <a:pathLst>
                <a:path w="3892" h="4395" extrusionOk="0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071;p38">
              <a:extLst>
                <a:ext uri="{FF2B5EF4-FFF2-40B4-BE49-F238E27FC236}">
                  <a16:creationId xmlns:a16="http://schemas.microsoft.com/office/drawing/2014/main" id="{8424F9BA-FF54-7484-472A-33CC0D371262}"/>
                </a:ext>
              </a:extLst>
            </p:cNvPr>
            <p:cNvSpPr/>
            <p:nvPr/>
          </p:nvSpPr>
          <p:spPr>
            <a:xfrm>
              <a:off x="586475" y="1543225"/>
              <a:ext cx="1932400" cy="1139800"/>
            </a:xfrm>
            <a:custGeom>
              <a:avLst/>
              <a:gdLst/>
              <a:ahLst/>
              <a:cxnLst/>
              <a:rect l="l" t="t" r="r" b="b"/>
              <a:pathLst>
                <a:path w="77296" h="45592" extrusionOk="0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072;p38">
              <a:extLst>
                <a:ext uri="{FF2B5EF4-FFF2-40B4-BE49-F238E27FC236}">
                  <a16:creationId xmlns:a16="http://schemas.microsoft.com/office/drawing/2014/main" id="{302929B7-B6A9-D0C1-58BE-82760C80DC46}"/>
                </a:ext>
              </a:extLst>
            </p:cNvPr>
            <p:cNvSpPr/>
            <p:nvPr/>
          </p:nvSpPr>
          <p:spPr>
            <a:xfrm>
              <a:off x="4725950" y="2079875"/>
              <a:ext cx="338975" cy="188625"/>
            </a:xfrm>
            <a:custGeom>
              <a:avLst/>
              <a:gdLst/>
              <a:ahLst/>
              <a:cxnLst/>
              <a:rect l="l" t="t" r="r" b="b"/>
              <a:pathLst>
                <a:path w="13559" h="7545" extrusionOk="0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073;p38">
              <a:extLst>
                <a:ext uri="{FF2B5EF4-FFF2-40B4-BE49-F238E27FC236}">
                  <a16:creationId xmlns:a16="http://schemas.microsoft.com/office/drawing/2014/main" id="{2145A784-1A1E-CF91-C77A-1496686C8D38}"/>
                </a:ext>
              </a:extLst>
            </p:cNvPr>
            <p:cNvSpPr/>
            <p:nvPr/>
          </p:nvSpPr>
          <p:spPr>
            <a:xfrm>
              <a:off x="2257775" y="2836225"/>
              <a:ext cx="269925" cy="259650"/>
            </a:xfrm>
            <a:custGeom>
              <a:avLst/>
              <a:gdLst/>
              <a:ahLst/>
              <a:cxnLst/>
              <a:rect l="l" t="t" r="r" b="b"/>
              <a:pathLst>
                <a:path w="10797" h="10386" extrusionOk="0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074;p38">
              <a:extLst>
                <a:ext uri="{FF2B5EF4-FFF2-40B4-BE49-F238E27FC236}">
                  <a16:creationId xmlns:a16="http://schemas.microsoft.com/office/drawing/2014/main" id="{85766667-76D3-C459-CBFD-D43BE1EC95B8}"/>
                </a:ext>
              </a:extLst>
            </p:cNvPr>
            <p:cNvSpPr/>
            <p:nvPr/>
          </p:nvSpPr>
          <p:spPr>
            <a:xfrm>
              <a:off x="5724250" y="2582300"/>
              <a:ext cx="172625" cy="334400"/>
            </a:xfrm>
            <a:custGeom>
              <a:avLst/>
              <a:gdLst/>
              <a:ahLst/>
              <a:cxnLst/>
              <a:rect l="l" t="t" r="r" b="b"/>
              <a:pathLst>
                <a:path w="6905" h="13376" extrusionOk="0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075;p38">
              <a:extLst>
                <a:ext uri="{FF2B5EF4-FFF2-40B4-BE49-F238E27FC236}">
                  <a16:creationId xmlns:a16="http://schemas.microsoft.com/office/drawing/2014/main" id="{B2F950D4-F445-E4DD-AD0B-1EAA9D636786}"/>
                </a:ext>
              </a:extLst>
            </p:cNvPr>
            <p:cNvSpPr/>
            <p:nvPr/>
          </p:nvSpPr>
          <p:spPr>
            <a:xfrm>
              <a:off x="7026375" y="3443925"/>
              <a:ext cx="18575" cy="45100"/>
            </a:xfrm>
            <a:custGeom>
              <a:avLst/>
              <a:gdLst/>
              <a:ahLst/>
              <a:cxnLst/>
              <a:rect l="l" t="t" r="r" b="b"/>
              <a:pathLst>
                <a:path w="743" h="1804" extrusionOk="0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076;p38">
              <a:extLst>
                <a:ext uri="{FF2B5EF4-FFF2-40B4-BE49-F238E27FC236}">
                  <a16:creationId xmlns:a16="http://schemas.microsoft.com/office/drawing/2014/main" id="{A2733093-17F1-5F3A-9E38-A2D0E6D11423}"/>
                </a:ext>
              </a:extLst>
            </p:cNvPr>
            <p:cNvSpPr/>
            <p:nvPr/>
          </p:nvSpPr>
          <p:spPr>
            <a:xfrm>
              <a:off x="4566475" y="2681025"/>
              <a:ext cx="206300" cy="145525"/>
            </a:xfrm>
            <a:custGeom>
              <a:avLst/>
              <a:gdLst/>
              <a:ahLst/>
              <a:cxnLst/>
              <a:rect l="l" t="t" r="r" b="b"/>
              <a:pathLst>
                <a:path w="8252" h="5821" extrusionOk="0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077;p38">
              <a:extLst>
                <a:ext uri="{FF2B5EF4-FFF2-40B4-BE49-F238E27FC236}">
                  <a16:creationId xmlns:a16="http://schemas.microsoft.com/office/drawing/2014/main" id="{6BA2C30B-58F1-566E-C3EC-4F8091104990}"/>
                </a:ext>
              </a:extLst>
            </p:cNvPr>
            <p:cNvSpPr/>
            <p:nvPr/>
          </p:nvSpPr>
          <p:spPr>
            <a:xfrm>
              <a:off x="4037225" y="3613400"/>
              <a:ext cx="321850" cy="288750"/>
            </a:xfrm>
            <a:custGeom>
              <a:avLst/>
              <a:gdLst/>
              <a:ahLst/>
              <a:cxnLst/>
              <a:rect l="l" t="t" r="r" b="b"/>
              <a:pathLst>
                <a:path w="12874" h="11550" extrusionOk="0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078;p38">
              <a:extLst>
                <a:ext uri="{FF2B5EF4-FFF2-40B4-BE49-F238E27FC236}">
                  <a16:creationId xmlns:a16="http://schemas.microsoft.com/office/drawing/2014/main" id="{774D4AFC-3F55-13DA-126C-0A7815895D73}"/>
                </a:ext>
              </a:extLst>
            </p:cNvPr>
            <p:cNvSpPr/>
            <p:nvPr/>
          </p:nvSpPr>
          <p:spPr>
            <a:xfrm>
              <a:off x="4155075" y="3299275"/>
              <a:ext cx="233975" cy="220275"/>
            </a:xfrm>
            <a:custGeom>
              <a:avLst/>
              <a:gdLst/>
              <a:ahLst/>
              <a:cxnLst/>
              <a:rect l="l" t="t" r="r" b="b"/>
              <a:pathLst>
                <a:path w="9359" h="8811" extrusionOk="0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079;p38">
              <a:extLst>
                <a:ext uri="{FF2B5EF4-FFF2-40B4-BE49-F238E27FC236}">
                  <a16:creationId xmlns:a16="http://schemas.microsoft.com/office/drawing/2014/main" id="{91B9209A-2FFA-0EF4-AD61-7DF8B6A44BFD}"/>
                </a:ext>
              </a:extLst>
            </p:cNvPr>
            <p:cNvSpPr/>
            <p:nvPr/>
          </p:nvSpPr>
          <p:spPr>
            <a:xfrm>
              <a:off x="4220675" y="3463900"/>
              <a:ext cx="150950" cy="153800"/>
            </a:xfrm>
            <a:custGeom>
              <a:avLst/>
              <a:gdLst/>
              <a:ahLst/>
              <a:cxnLst/>
              <a:rect l="l" t="t" r="r" b="b"/>
              <a:pathLst>
                <a:path w="6038" h="6152" extrusionOk="0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080;p38">
              <a:extLst>
                <a:ext uri="{FF2B5EF4-FFF2-40B4-BE49-F238E27FC236}">
                  <a16:creationId xmlns:a16="http://schemas.microsoft.com/office/drawing/2014/main" id="{E363E5CF-3E0D-4BB0-03D7-BBBFDDF1E264}"/>
                </a:ext>
              </a:extLst>
            </p:cNvPr>
            <p:cNvSpPr/>
            <p:nvPr/>
          </p:nvSpPr>
          <p:spPr>
            <a:xfrm>
              <a:off x="4542225" y="2839350"/>
              <a:ext cx="197750" cy="311025"/>
            </a:xfrm>
            <a:custGeom>
              <a:avLst/>
              <a:gdLst/>
              <a:ahLst/>
              <a:cxnLst/>
              <a:rect l="l" t="t" r="r" b="b"/>
              <a:pathLst>
                <a:path w="7910" h="12441" extrusionOk="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081;p38">
              <a:extLst>
                <a:ext uri="{FF2B5EF4-FFF2-40B4-BE49-F238E27FC236}">
                  <a16:creationId xmlns:a16="http://schemas.microsoft.com/office/drawing/2014/main" id="{C573A964-6626-2AA6-C8B5-151F7724A2EF}"/>
                </a:ext>
              </a:extLst>
            </p:cNvPr>
            <p:cNvSpPr/>
            <p:nvPr/>
          </p:nvSpPr>
          <p:spPr>
            <a:xfrm>
              <a:off x="2628975" y="2981450"/>
              <a:ext cx="58225" cy="84175"/>
            </a:xfrm>
            <a:custGeom>
              <a:avLst/>
              <a:gdLst/>
              <a:ahLst/>
              <a:cxnLst/>
              <a:rect l="l" t="t" r="r" b="b"/>
              <a:pathLst>
                <a:path w="2329" h="3367" extrusionOk="0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082;p38">
              <a:extLst>
                <a:ext uri="{FF2B5EF4-FFF2-40B4-BE49-F238E27FC236}">
                  <a16:creationId xmlns:a16="http://schemas.microsoft.com/office/drawing/2014/main" id="{E5F16955-2535-0A56-F55E-57574E2014A6}"/>
                </a:ext>
              </a:extLst>
            </p:cNvPr>
            <p:cNvSpPr/>
            <p:nvPr/>
          </p:nvSpPr>
          <p:spPr>
            <a:xfrm>
              <a:off x="3640650" y="1956900"/>
              <a:ext cx="255375" cy="215450"/>
            </a:xfrm>
            <a:custGeom>
              <a:avLst/>
              <a:gdLst/>
              <a:ahLst/>
              <a:cxnLst/>
              <a:rect l="l" t="t" r="r" b="b"/>
              <a:pathLst>
                <a:path w="10215" h="8618" extrusionOk="0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083;p38">
              <a:extLst>
                <a:ext uri="{FF2B5EF4-FFF2-40B4-BE49-F238E27FC236}">
                  <a16:creationId xmlns:a16="http://schemas.microsoft.com/office/drawing/2014/main" id="{7A06FA92-ED0D-B4B0-5882-8C4A000C194B}"/>
                </a:ext>
              </a:extLst>
            </p:cNvPr>
            <p:cNvSpPr/>
            <p:nvPr/>
          </p:nvSpPr>
          <p:spPr>
            <a:xfrm>
              <a:off x="3550500" y="2120100"/>
              <a:ext cx="250800" cy="176350"/>
            </a:xfrm>
            <a:custGeom>
              <a:avLst/>
              <a:gdLst/>
              <a:ahLst/>
              <a:cxnLst/>
              <a:rect l="l" t="t" r="r" b="b"/>
              <a:pathLst>
                <a:path w="10032" h="7054" extrusionOk="0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084;p38">
              <a:extLst>
                <a:ext uri="{FF2B5EF4-FFF2-40B4-BE49-F238E27FC236}">
                  <a16:creationId xmlns:a16="http://schemas.microsoft.com/office/drawing/2014/main" id="{CB4A8D34-E9B8-7C0E-E5E5-DE77C77D9A4B}"/>
                </a:ext>
              </a:extLst>
            </p:cNvPr>
            <p:cNvSpPr/>
            <p:nvPr/>
          </p:nvSpPr>
          <p:spPr>
            <a:xfrm>
              <a:off x="2326825" y="2825950"/>
              <a:ext cx="3450" cy="4300"/>
            </a:xfrm>
            <a:custGeom>
              <a:avLst/>
              <a:gdLst/>
              <a:ahLst/>
              <a:cxnLst/>
              <a:rect l="l" t="t" r="r" b="b"/>
              <a:pathLst>
                <a:path w="138" h="172" extrusionOk="0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085;p38">
              <a:extLst>
                <a:ext uri="{FF2B5EF4-FFF2-40B4-BE49-F238E27FC236}">
                  <a16:creationId xmlns:a16="http://schemas.microsoft.com/office/drawing/2014/main" id="{6876E437-351D-5124-FCEF-EFFDC5CBDAB1}"/>
                </a:ext>
              </a:extLst>
            </p:cNvPr>
            <p:cNvSpPr/>
            <p:nvPr/>
          </p:nvSpPr>
          <p:spPr>
            <a:xfrm>
              <a:off x="2474325" y="2697550"/>
              <a:ext cx="3450" cy="2025"/>
            </a:xfrm>
            <a:custGeom>
              <a:avLst/>
              <a:gdLst/>
              <a:ahLst/>
              <a:cxnLst/>
              <a:rect l="l" t="t" r="r" b="b"/>
              <a:pathLst>
                <a:path w="138" h="81" extrusionOk="0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086;p38">
              <a:extLst>
                <a:ext uri="{FF2B5EF4-FFF2-40B4-BE49-F238E27FC236}">
                  <a16:creationId xmlns:a16="http://schemas.microsoft.com/office/drawing/2014/main" id="{9AACD0B5-836E-185D-14B2-F0C87C3FC335}"/>
                </a:ext>
              </a:extLst>
            </p:cNvPr>
            <p:cNvSpPr/>
            <p:nvPr/>
          </p:nvSpPr>
          <p:spPr>
            <a:xfrm>
              <a:off x="3747075" y="2144350"/>
              <a:ext cx="6025" cy="4600"/>
            </a:xfrm>
            <a:custGeom>
              <a:avLst/>
              <a:gdLst/>
              <a:ahLst/>
              <a:cxnLst/>
              <a:rect l="l" t="t" r="r" b="b"/>
              <a:pathLst>
                <a:path w="241" h="184" extrusionOk="0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087;p38">
              <a:extLst>
                <a:ext uri="{FF2B5EF4-FFF2-40B4-BE49-F238E27FC236}">
                  <a16:creationId xmlns:a16="http://schemas.microsoft.com/office/drawing/2014/main" id="{CF8D687A-309A-06C6-6105-D08D02092F2F}"/>
                </a:ext>
              </a:extLst>
            </p:cNvPr>
            <p:cNvSpPr/>
            <p:nvPr/>
          </p:nvSpPr>
          <p:spPr>
            <a:xfrm>
              <a:off x="2497150" y="2710400"/>
              <a:ext cx="3750" cy="16000"/>
            </a:xfrm>
            <a:custGeom>
              <a:avLst/>
              <a:gdLst/>
              <a:ahLst/>
              <a:cxnLst/>
              <a:rect l="l" t="t" r="r" b="b"/>
              <a:pathLst>
                <a:path w="150" h="640" extrusionOk="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088;p38">
              <a:extLst>
                <a:ext uri="{FF2B5EF4-FFF2-40B4-BE49-F238E27FC236}">
                  <a16:creationId xmlns:a16="http://schemas.microsoft.com/office/drawing/2014/main" id="{4D318509-32B1-9E40-50E2-707699ACDEE8}"/>
                </a:ext>
              </a:extLst>
            </p:cNvPr>
            <p:cNvSpPr/>
            <p:nvPr/>
          </p:nvSpPr>
          <p:spPr>
            <a:xfrm>
              <a:off x="2187025" y="2500700"/>
              <a:ext cx="108150" cy="136700"/>
            </a:xfrm>
            <a:custGeom>
              <a:avLst/>
              <a:gdLst/>
              <a:ahLst/>
              <a:cxnLst/>
              <a:rect l="l" t="t" r="r" b="b"/>
              <a:pathLst>
                <a:path w="4326" h="5468" extrusionOk="0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089;p38">
              <a:extLst>
                <a:ext uri="{FF2B5EF4-FFF2-40B4-BE49-F238E27FC236}">
                  <a16:creationId xmlns:a16="http://schemas.microsoft.com/office/drawing/2014/main" id="{6435FC8A-1489-22CA-BE39-79F966C1D302}"/>
                </a:ext>
              </a:extLst>
            </p:cNvPr>
            <p:cNvSpPr/>
            <p:nvPr/>
          </p:nvSpPr>
          <p:spPr>
            <a:xfrm>
              <a:off x="2482900" y="2377725"/>
              <a:ext cx="4300" cy="2900"/>
            </a:xfrm>
            <a:custGeom>
              <a:avLst/>
              <a:gdLst/>
              <a:ahLst/>
              <a:cxnLst/>
              <a:rect l="l" t="t" r="r" b="b"/>
              <a:pathLst>
                <a:path w="172" h="116" extrusionOk="0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090;p38">
              <a:extLst>
                <a:ext uri="{FF2B5EF4-FFF2-40B4-BE49-F238E27FC236}">
                  <a16:creationId xmlns:a16="http://schemas.microsoft.com/office/drawing/2014/main" id="{3AFA13E9-0705-FC52-91D8-69A309C651D4}"/>
                </a:ext>
              </a:extLst>
            </p:cNvPr>
            <p:cNvSpPr/>
            <p:nvPr/>
          </p:nvSpPr>
          <p:spPr>
            <a:xfrm>
              <a:off x="2535100" y="2809975"/>
              <a:ext cx="4300" cy="6025"/>
            </a:xfrm>
            <a:custGeom>
              <a:avLst/>
              <a:gdLst/>
              <a:ahLst/>
              <a:cxnLst/>
              <a:rect l="l" t="t" r="r" b="b"/>
              <a:pathLst>
                <a:path w="172" h="241" extrusionOk="0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091;p38">
              <a:extLst>
                <a:ext uri="{FF2B5EF4-FFF2-40B4-BE49-F238E27FC236}">
                  <a16:creationId xmlns:a16="http://schemas.microsoft.com/office/drawing/2014/main" id="{F24BEEA4-6267-88EC-8DB1-0EEB98DB605D}"/>
                </a:ext>
              </a:extLst>
            </p:cNvPr>
            <p:cNvSpPr/>
            <p:nvPr/>
          </p:nvSpPr>
          <p:spPr>
            <a:xfrm>
              <a:off x="4582175" y="3370025"/>
              <a:ext cx="25700" cy="22850"/>
            </a:xfrm>
            <a:custGeom>
              <a:avLst/>
              <a:gdLst/>
              <a:ahLst/>
              <a:cxnLst/>
              <a:rect l="l" t="t" r="r" b="b"/>
              <a:pathLst>
                <a:path w="1028" h="914" extrusionOk="0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092;p38">
              <a:extLst>
                <a:ext uri="{FF2B5EF4-FFF2-40B4-BE49-F238E27FC236}">
                  <a16:creationId xmlns:a16="http://schemas.microsoft.com/office/drawing/2014/main" id="{721CD100-52BC-50D1-2DA6-AF6FE7299E82}"/>
                </a:ext>
              </a:extLst>
            </p:cNvPr>
            <p:cNvSpPr/>
            <p:nvPr/>
          </p:nvSpPr>
          <p:spPr>
            <a:xfrm>
              <a:off x="3219825" y="2722100"/>
              <a:ext cx="52250" cy="53950"/>
            </a:xfrm>
            <a:custGeom>
              <a:avLst/>
              <a:gdLst/>
              <a:ahLst/>
              <a:cxnLst/>
              <a:rect l="l" t="t" r="r" b="b"/>
              <a:pathLst>
                <a:path w="2090" h="2158" extrusionOk="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093;p38">
              <a:extLst>
                <a:ext uri="{FF2B5EF4-FFF2-40B4-BE49-F238E27FC236}">
                  <a16:creationId xmlns:a16="http://schemas.microsoft.com/office/drawing/2014/main" id="{E8568447-53AC-5ADE-ECA6-57EB559E2941}"/>
                </a:ext>
              </a:extLst>
            </p:cNvPr>
            <p:cNvSpPr/>
            <p:nvPr/>
          </p:nvSpPr>
          <p:spPr>
            <a:xfrm>
              <a:off x="2116850" y="2663600"/>
              <a:ext cx="33975" cy="11150"/>
            </a:xfrm>
            <a:custGeom>
              <a:avLst/>
              <a:gdLst/>
              <a:ahLst/>
              <a:cxnLst/>
              <a:rect l="l" t="t" r="r" b="b"/>
              <a:pathLst>
                <a:path w="1359" h="446" extrusionOk="0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094;p38">
              <a:extLst>
                <a:ext uri="{FF2B5EF4-FFF2-40B4-BE49-F238E27FC236}">
                  <a16:creationId xmlns:a16="http://schemas.microsoft.com/office/drawing/2014/main" id="{487B2929-D796-F509-8F1E-B2EB8A667865}"/>
                </a:ext>
              </a:extLst>
            </p:cNvPr>
            <p:cNvSpPr/>
            <p:nvPr/>
          </p:nvSpPr>
          <p:spPr>
            <a:xfrm>
              <a:off x="2502300" y="2757475"/>
              <a:ext cx="4300" cy="9150"/>
            </a:xfrm>
            <a:custGeom>
              <a:avLst/>
              <a:gdLst/>
              <a:ahLst/>
              <a:cxnLst/>
              <a:rect l="l" t="t" r="r" b="b"/>
              <a:pathLst>
                <a:path w="172" h="366" extrusionOk="0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095;p38">
              <a:extLst>
                <a:ext uri="{FF2B5EF4-FFF2-40B4-BE49-F238E27FC236}">
                  <a16:creationId xmlns:a16="http://schemas.microsoft.com/office/drawing/2014/main" id="{4C012364-2C04-9CE8-F343-A3E456DEAA66}"/>
                </a:ext>
              </a:extLst>
            </p:cNvPr>
            <p:cNvSpPr/>
            <p:nvPr/>
          </p:nvSpPr>
          <p:spPr>
            <a:xfrm>
              <a:off x="2671775" y="4270150"/>
              <a:ext cx="55925" cy="22575"/>
            </a:xfrm>
            <a:custGeom>
              <a:avLst/>
              <a:gdLst/>
              <a:ahLst/>
              <a:cxnLst/>
              <a:rect l="l" t="t" r="r" b="b"/>
              <a:pathLst>
                <a:path w="2237" h="903" extrusionOk="0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096;p38">
              <a:extLst>
                <a:ext uri="{FF2B5EF4-FFF2-40B4-BE49-F238E27FC236}">
                  <a16:creationId xmlns:a16="http://schemas.microsoft.com/office/drawing/2014/main" id="{CC712E76-6507-A2A8-EB63-CB4AC4DD2B8B}"/>
                </a:ext>
              </a:extLst>
            </p:cNvPr>
            <p:cNvSpPr/>
            <p:nvPr/>
          </p:nvSpPr>
          <p:spPr>
            <a:xfrm>
              <a:off x="3605000" y="1719250"/>
              <a:ext cx="16275" cy="19425"/>
            </a:xfrm>
            <a:custGeom>
              <a:avLst/>
              <a:gdLst/>
              <a:ahLst/>
              <a:cxnLst/>
              <a:rect l="l" t="t" r="r" b="b"/>
              <a:pathLst>
                <a:path w="651" h="777" extrusionOk="0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097;p38">
              <a:extLst>
                <a:ext uri="{FF2B5EF4-FFF2-40B4-BE49-F238E27FC236}">
                  <a16:creationId xmlns:a16="http://schemas.microsoft.com/office/drawing/2014/main" id="{C35E92C9-105F-5967-C01A-1739D9C7877C}"/>
                </a:ext>
              </a:extLst>
            </p:cNvPr>
            <p:cNvSpPr/>
            <p:nvPr/>
          </p:nvSpPr>
          <p:spPr>
            <a:xfrm>
              <a:off x="2490875" y="2834500"/>
              <a:ext cx="4025" cy="5175"/>
            </a:xfrm>
            <a:custGeom>
              <a:avLst/>
              <a:gdLst/>
              <a:ahLst/>
              <a:cxnLst/>
              <a:rect l="l" t="t" r="r" b="b"/>
              <a:pathLst>
                <a:path w="161" h="207" extrusionOk="0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098;p38">
              <a:extLst>
                <a:ext uri="{FF2B5EF4-FFF2-40B4-BE49-F238E27FC236}">
                  <a16:creationId xmlns:a16="http://schemas.microsoft.com/office/drawing/2014/main" id="{6DCACB4E-3966-F2AC-2A7C-F2EF04FE26A7}"/>
                </a:ext>
              </a:extLst>
            </p:cNvPr>
            <p:cNvSpPr/>
            <p:nvPr/>
          </p:nvSpPr>
          <p:spPr>
            <a:xfrm>
              <a:off x="5953900" y="2600000"/>
              <a:ext cx="8875" cy="8850"/>
            </a:xfrm>
            <a:custGeom>
              <a:avLst/>
              <a:gdLst/>
              <a:ahLst/>
              <a:cxnLst/>
              <a:rect l="l" t="t" r="r" b="b"/>
              <a:pathLst>
                <a:path w="355" h="354" extrusionOk="0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1099;p38">
              <a:extLst>
                <a:ext uri="{FF2B5EF4-FFF2-40B4-BE49-F238E27FC236}">
                  <a16:creationId xmlns:a16="http://schemas.microsoft.com/office/drawing/2014/main" id="{DBC38AC8-C248-FB61-9946-A08DC39DDD79}"/>
                </a:ext>
              </a:extLst>
            </p:cNvPr>
            <p:cNvSpPr/>
            <p:nvPr/>
          </p:nvSpPr>
          <p:spPr>
            <a:xfrm>
              <a:off x="2478900" y="2717250"/>
              <a:ext cx="5725" cy="7150"/>
            </a:xfrm>
            <a:custGeom>
              <a:avLst/>
              <a:gdLst/>
              <a:ahLst/>
              <a:cxnLst/>
              <a:rect l="l" t="t" r="r" b="b"/>
              <a:pathLst>
                <a:path w="229" h="286" extrusionOk="0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1100;p38">
              <a:extLst>
                <a:ext uri="{FF2B5EF4-FFF2-40B4-BE49-F238E27FC236}">
                  <a16:creationId xmlns:a16="http://schemas.microsoft.com/office/drawing/2014/main" id="{0F87D4E1-443A-EE17-CA52-A7DF9C2DB7F3}"/>
                </a:ext>
              </a:extLst>
            </p:cNvPr>
            <p:cNvSpPr/>
            <p:nvPr/>
          </p:nvSpPr>
          <p:spPr>
            <a:xfrm>
              <a:off x="2507725" y="2792275"/>
              <a:ext cx="4000" cy="8600"/>
            </a:xfrm>
            <a:custGeom>
              <a:avLst/>
              <a:gdLst/>
              <a:ahLst/>
              <a:cxnLst/>
              <a:rect l="l" t="t" r="r" b="b"/>
              <a:pathLst>
                <a:path w="160" h="344" extrusionOk="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1101;p38">
              <a:extLst>
                <a:ext uri="{FF2B5EF4-FFF2-40B4-BE49-F238E27FC236}">
                  <a16:creationId xmlns:a16="http://schemas.microsoft.com/office/drawing/2014/main" id="{55DDE027-5357-BD73-AF28-75EA76C966FA}"/>
                </a:ext>
              </a:extLst>
            </p:cNvPr>
            <p:cNvSpPr/>
            <p:nvPr/>
          </p:nvSpPr>
          <p:spPr>
            <a:xfrm>
              <a:off x="3889450" y="2042500"/>
              <a:ext cx="2300" cy="4875"/>
            </a:xfrm>
            <a:custGeom>
              <a:avLst/>
              <a:gdLst/>
              <a:ahLst/>
              <a:cxnLst/>
              <a:rect l="l" t="t" r="r" b="b"/>
              <a:pathLst>
                <a:path w="92" h="195" extrusionOk="0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1102;p38">
              <a:extLst>
                <a:ext uri="{FF2B5EF4-FFF2-40B4-BE49-F238E27FC236}">
                  <a16:creationId xmlns:a16="http://schemas.microsoft.com/office/drawing/2014/main" id="{C231849C-1546-6E89-A791-31DFEEAAACF0}"/>
                </a:ext>
              </a:extLst>
            </p:cNvPr>
            <p:cNvSpPr/>
            <p:nvPr/>
          </p:nvSpPr>
          <p:spPr>
            <a:xfrm>
              <a:off x="5191300" y="3015675"/>
              <a:ext cx="2300" cy="23125"/>
            </a:xfrm>
            <a:custGeom>
              <a:avLst/>
              <a:gdLst/>
              <a:ahLst/>
              <a:cxnLst/>
              <a:rect l="l" t="t" r="r" b="b"/>
              <a:pathLst>
                <a:path w="92" h="925" extrusionOk="0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1103;p38">
              <a:extLst>
                <a:ext uri="{FF2B5EF4-FFF2-40B4-BE49-F238E27FC236}">
                  <a16:creationId xmlns:a16="http://schemas.microsoft.com/office/drawing/2014/main" id="{E857ED02-B3AF-2F2D-8B98-8FF128AB7E69}"/>
                </a:ext>
              </a:extLst>
            </p:cNvPr>
            <p:cNvSpPr/>
            <p:nvPr/>
          </p:nvSpPr>
          <p:spPr>
            <a:xfrm>
              <a:off x="3988150" y="2293000"/>
              <a:ext cx="7450" cy="6300"/>
            </a:xfrm>
            <a:custGeom>
              <a:avLst/>
              <a:gdLst/>
              <a:ahLst/>
              <a:cxnLst/>
              <a:rect l="l" t="t" r="r" b="b"/>
              <a:pathLst>
                <a:path w="298" h="252" extrusionOk="0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1104;p38">
              <a:extLst>
                <a:ext uri="{FF2B5EF4-FFF2-40B4-BE49-F238E27FC236}">
                  <a16:creationId xmlns:a16="http://schemas.microsoft.com/office/drawing/2014/main" id="{B58BF645-9A53-E8B8-C659-CB2BCEC78776}"/>
                </a:ext>
              </a:extLst>
            </p:cNvPr>
            <p:cNvSpPr/>
            <p:nvPr/>
          </p:nvSpPr>
          <p:spPr>
            <a:xfrm>
              <a:off x="2489750" y="2730650"/>
              <a:ext cx="1450" cy="2875"/>
            </a:xfrm>
            <a:custGeom>
              <a:avLst/>
              <a:gdLst/>
              <a:ahLst/>
              <a:cxnLst/>
              <a:rect l="l" t="t" r="r" b="b"/>
              <a:pathLst>
                <a:path w="58" h="115" extrusionOk="0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1105;p38">
              <a:extLst>
                <a:ext uri="{FF2B5EF4-FFF2-40B4-BE49-F238E27FC236}">
                  <a16:creationId xmlns:a16="http://schemas.microsoft.com/office/drawing/2014/main" id="{0C4384FF-5636-DB48-A11D-000F0DA75EBF}"/>
                </a:ext>
              </a:extLst>
            </p:cNvPr>
            <p:cNvSpPr/>
            <p:nvPr/>
          </p:nvSpPr>
          <p:spPr>
            <a:xfrm>
              <a:off x="4848925" y="3565450"/>
              <a:ext cx="9725" cy="12300"/>
            </a:xfrm>
            <a:custGeom>
              <a:avLst/>
              <a:gdLst/>
              <a:ahLst/>
              <a:cxnLst/>
              <a:rect l="l" t="t" r="r" b="b"/>
              <a:pathLst>
                <a:path w="389" h="492" extrusionOk="0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1106;p38">
              <a:extLst>
                <a:ext uri="{FF2B5EF4-FFF2-40B4-BE49-F238E27FC236}">
                  <a16:creationId xmlns:a16="http://schemas.microsoft.com/office/drawing/2014/main" id="{2943D345-569C-DA8B-F5CE-D6F62E4A506A}"/>
                </a:ext>
              </a:extLst>
            </p:cNvPr>
            <p:cNvSpPr/>
            <p:nvPr/>
          </p:nvSpPr>
          <p:spPr>
            <a:xfrm>
              <a:off x="6873450" y="3546050"/>
              <a:ext cx="149525" cy="80200"/>
            </a:xfrm>
            <a:custGeom>
              <a:avLst/>
              <a:gdLst/>
              <a:ahLst/>
              <a:cxnLst/>
              <a:rect l="l" t="t" r="r" b="b"/>
              <a:pathLst>
                <a:path w="5981" h="3208" extrusionOk="0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1107;p38">
              <a:extLst>
                <a:ext uri="{FF2B5EF4-FFF2-40B4-BE49-F238E27FC236}">
                  <a16:creationId xmlns:a16="http://schemas.microsoft.com/office/drawing/2014/main" id="{6186BDDF-EC44-3140-62D8-662304360E29}"/>
                </a:ext>
              </a:extLst>
            </p:cNvPr>
            <p:cNvSpPr/>
            <p:nvPr/>
          </p:nvSpPr>
          <p:spPr>
            <a:xfrm>
              <a:off x="7066600" y="3123225"/>
              <a:ext cx="1175" cy="1450"/>
            </a:xfrm>
            <a:custGeom>
              <a:avLst/>
              <a:gdLst/>
              <a:ahLst/>
              <a:cxnLst/>
              <a:rect l="l" t="t" r="r" b="b"/>
              <a:pathLst>
                <a:path w="47" h="58" extrusionOk="0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1108;p38">
              <a:extLst>
                <a:ext uri="{FF2B5EF4-FFF2-40B4-BE49-F238E27FC236}">
                  <a16:creationId xmlns:a16="http://schemas.microsoft.com/office/drawing/2014/main" id="{A52A2D80-A26C-510B-B83F-380F829B9A5F}"/>
                </a:ext>
              </a:extLst>
            </p:cNvPr>
            <p:cNvSpPr/>
            <p:nvPr/>
          </p:nvSpPr>
          <p:spPr>
            <a:xfrm>
              <a:off x="1214425" y="3663900"/>
              <a:ext cx="1750" cy="2300"/>
            </a:xfrm>
            <a:custGeom>
              <a:avLst/>
              <a:gdLst/>
              <a:ahLst/>
              <a:cxnLst/>
              <a:rect l="l" t="t" r="r" b="b"/>
              <a:pathLst>
                <a:path w="70" h="92" extrusionOk="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1109;p38">
              <a:extLst>
                <a:ext uri="{FF2B5EF4-FFF2-40B4-BE49-F238E27FC236}">
                  <a16:creationId xmlns:a16="http://schemas.microsoft.com/office/drawing/2014/main" id="{111D6AAC-AF70-2DB8-6DBF-F8462371235C}"/>
                </a:ext>
              </a:extLst>
            </p:cNvPr>
            <p:cNvSpPr/>
            <p:nvPr/>
          </p:nvSpPr>
          <p:spPr>
            <a:xfrm>
              <a:off x="2379600" y="2691850"/>
              <a:ext cx="52250" cy="13150"/>
            </a:xfrm>
            <a:custGeom>
              <a:avLst/>
              <a:gdLst/>
              <a:ahLst/>
              <a:cxnLst/>
              <a:rect l="l" t="t" r="r" b="b"/>
              <a:pathLst>
                <a:path w="2090" h="526" extrusionOk="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1110;p38">
              <a:extLst>
                <a:ext uri="{FF2B5EF4-FFF2-40B4-BE49-F238E27FC236}">
                  <a16:creationId xmlns:a16="http://schemas.microsoft.com/office/drawing/2014/main" id="{9EED25EC-333F-C9E7-9BCE-B2D65C4AE28F}"/>
                </a:ext>
              </a:extLst>
            </p:cNvPr>
            <p:cNvSpPr/>
            <p:nvPr/>
          </p:nvSpPr>
          <p:spPr>
            <a:xfrm>
              <a:off x="721700" y="3311250"/>
              <a:ext cx="309875" cy="274775"/>
            </a:xfrm>
            <a:custGeom>
              <a:avLst/>
              <a:gdLst/>
              <a:ahLst/>
              <a:cxnLst/>
              <a:rect l="l" t="t" r="r" b="b"/>
              <a:pathLst>
                <a:path w="12395" h="10991" extrusionOk="0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1111;p38">
              <a:extLst>
                <a:ext uri="{FF2B5EF4-FFF2-40B4-BE49-F238E27FC236}">
                  <a16:creationId xmlns:a16="http://schemas.microsoft.com/office/drawing/2014/main" id="{83CACDD1-F802-FD49-0EA4-AFA8271F6FDC}"/>
                </a:ext>
              </a:extLst>
            </p:cNvPr>
            <p:cNvSpPr/>
            <p:nvPr/>
          </p:nvSpPr>
          <p:spPr>
            <a:xfrm>
              <a:off x="5798700" y="3079300"/>
              <a:ext cx="6875" cy="4025"/>
            </a:xfrm>
            <a:custGeom>
              <a:avLst/>
              <a:gdLst/>
              <a:ahLst/>
              <a:cxnLst/>
              <a:rect l="l" t="t" r="r" b="b"/>
              <a:pathLst>
                <a:path w="275" h="161" extrusionOk="0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1112;p38">
              <a:extLst>
                <a:ext uri="{FF2B5EF4-FFF2-40B4-BE49-F238E27FC236}">
                  <a16:creationId xmlns:a16="http://schemas.microsoft.com/office/drawing/2014/main" id="{E0DCD882-1DAC-131C-EBAA-8672BB4E2200}"/>
                </a:ext>
              </a:extLst>
            </p:cNvPr>
            <p:cNvSpPr/>
            <p:nvPr/>
          </p:nvSpPr>
          <p:spPr>
            <a:xfrm>
              <a:off x="6833800" y="3262175"/>
              <a:ext cx="212850" cy="118425"/>
            </a:xfrm>
            <a:custGeom>
              <a:avLst/>
              <a:gdLst/>
              <a:ahLst/>
              <a:cxnLst/>
              <a:rect l="l" t="t" r="r" b="b"/>
              <a:pathLst>
                <a:path w="8514" h="4737" extrusionOk="0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1113;p38">
              <a:extLst>
                <a:ext uri="{FF2B5EF4-FFF2-40B4-BE49-F238E27FC236}">
                  <a16:creationId xmlns:a16="http://schemas.microsoft.com/office/drawing/2014/main" id="{FB395C8B-F8D8-BD82-6092-B1DAD85C94F9}"/>
                </a:ext>
              </a:extLst>
            </p:cNvPr>
            <p:cNvSpPr/>
            <p:nvPr/>
          </p:nvSpPr>
          <p:spPr>
            <a:xfrm>
              <a:off x="3851225" y="3073600"/>
              <a:ext cx="19700" cy="37675"/>
            </a:xfrm>
            <a:custGeom>
              <a:avLst/>
              <a:gdLst/>
              <a:ahLst/>
              <a:cxnLst/>
              <a:rect l="l" t="t" r="r" b="b"/>
              <a:pathLst>
                <a:path w="788" h="1507" extrusionOk="0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1114;p38">
              <a:extLst>
                <a:ext uri="{FF2B5EF4-FFF2-40B4-BE49-F238E27FC236}">
                  <a16:creationId xmlns:a16="http://schemas.microsoft.com/office/drawing/2014/main" id="{3EF6BFE8-3317-3DC5-BC23-4FE5F06BFE0F}"/>
                </a:ext>
              </a:extLst>
            </p:cNvPr>
            <p:cNvSpPr/>
            <p:nvPr/>
          </p:nvSpPr>
          <p:spPr>
            <a:xfrm>
              <a:off x="2474625" y="2702125"/>
              <a:ext cx="2025" cy="1175"/>
            </a:xfrm>
            <a:custGeom>
              <a:avLst/>
              <a:gdLst/>
              <a:ahLst/>
              <a:cxnLst/>
              <a:rect l="l" t="t" r="r" b="b"/>
              <a:pathLst>
                <a:path w="81" h="47" extrusionOk="0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1115;p38">
              <a:extLst>
                <a:ext uri="{FF2B5EF4-FFF2-40B4-BE49-F238E27FC236}">
                  <a16:creationId xmlns:a16="http://schemas.microsoft.com/office/drawing/2014/main" id="{174F3F0C-1290-B213-0411-9A2806BA5D98}"/>
                </a:ext>
              </a:extLst>
            </p:cNvPr>
            <p:cNvSpPr/>
            <p:nvPr/>
          </p:nvSpPr>
          <p:spPr>
            <a:xfrm>
              <a:off x="4830100" y="3215675"/>
              <a:ext cx="3150" cy="5150"/>
            </a:xfrm>
            <a:custGeom>
              <a:avLst/>
              <a:gdLst/>
              <a:ahLst/>
              <a:cxnLst/>
              <a:rect l="l" t="t" r="r" b="b"/>
              <a:pathLst>
                <a:path w="126" h="206" extrusionOk="0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1116;p38">
              <a:extLst>
                <a:ext uri="{FF2B5EF4-FFF2-40B4-BE49-F238E27FC236}">
                  <a16:creationId xmlns:a16="http://schemas.microsoft.com/office/drawing/2014/main" id="{6A9B4FAC-B0E3-FE97-0AD7-AEA58699AEEC}"/>
                </a:ext>
              </a:extLst>
            </p:cNvPr>
            <p:cNvSpPr/>
            <p:nvPr/>
          </p:nvSpPr>
          <p:spPr>
            <a:xfrm>
              <a:off x="2301725" y="2613975"/>
              <a:ext cx="13725" cy="4875"/>
            </a:xfrm>
            <a:custGeom>
              <a:avLst/>
              <a:gdLst/>
              <a:ahLst/>
              <a:cxnLst/>
              <a:rect l="l" t="t" r="r" b="b"/>
              <a:pathLst>
                <a:path w="549" h="195" extrusionOk="0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1117;p38">
              <a:extLst>
                <a:ext uri="{FF2B5EF4-FFF2-40B4-BE49-F238E27FC236}">
                  <a16:creationId xmlns:a16="http://schemas.microsoft.com/office/drawing/2014/main" id="{7219EA8A-303E-E7A9-2595-AD9712EAF57E}"/>
                </a:ext>
              </a:extLst>
            </p:cNvPr>
            <p:cNvSpPr/>
            <p:nvPr/>
          </p:nvSpPr>
          <p:spPr>
            <a:xfrm>
              <a:off x="275475" y="3533500"/>
              <a:ext cx="13725" cy="65375"/>
            </a:xfrm>
            <a:custGeom>
              <a:avLst/>
              <a:gdLst/>
              <a:ahLst/>
              <a:cxnLst/>
              <a:rect l="l" t="t" r="r" b="b"/>
              <a:pathLst>
                <a:path w="549" h="2615" extrusionOk="0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1118;p38">
              <a:extLst>
                <a:ext uri="{FF2B5EF4-FFF2-40B4-BE49-F238E27FC236}">
                  <a16:creationId xmlns:a16="http://schemas.microsoft.com/office/drawing/2014/main" id="{44F086DA-02CA-70E9-1DDD-A9106BF5431C}"/>
                </a:ext>
              </a:extLst>
            </p:cNvPr>
            <p:cNvSpPr/>
            <p:nvPr/>
          </p:nvSpPr>
          <p:spPr>
            <a:xfrm>
              <a:off x="2486325" y="2855050"/>
              <a:ext cx="28825" cy="28550"/>
            </a:xfrm>
            <a:custGeom>
              <a:avLst/>
              <a:gdLst/>
              <a:ahLst/>
              <a:cxnLst/>
              <a:rect l="l" t="t" r="r" b="b"/>
              <a:pathLst>
                <a:path w="1153" h="1142" extrusionOk="0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1119;p38">
              <a:extLst>
                <a:ext uri="{FF2B5EF4-FFF2-40B4-BE49-F238E27FC236}">
                  <a16:creationId xmlns:a16="http://schemas.microsoft.com/office/drawing/2014/main" id="{CCB6B0A9-B2D1-33EC-3CE3-A2FAD00E7D86}"/>
                </a:ext>
              </a:extLst>
            </p:cNvPr>
            <p:cNvSpPr/>
            <p:nvPr/>
          </p:nvSpPr>
          <p:spPr>
            <a:xfrm>
              <a:off x="2500575" y="2809125"/>
              <a:ext cx="5450" cy="15125"/>
            </a:xfrm>
            <a:custGeom>
              <a:avLst/>
              <a:gdLst/>
              <a:ahLst/>
              <a:cxnLst/>
              <a:rect l="l" t="t" r="r" b="b"/>
              <a:pathLst>
                <a:path w="218" h="605" extrusionOk="0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1120;p38">
              <a:extLst>
                <a:ext uri="{FF2B5EF4-FFF2-40B4-BE49-F238E27FC236}">
                  <a16:creationId xmlns:a16="http://schemas.microsoft.com/office/drawing/2014/main" id="{04B29A21-C508-1E2E-0CC7-E9798ED84FF4}"/>
                </a:ext>
              </a:extLst>
            </p:cNvPr>
            <p:cNvSpPr/>
            <p:nvPr/>
          </p:nvSpPr>
          <p:spPr>
            <a:xfrm>
              <a:off x="2444375" y="2686725"/>
              <a:ext cx="8875" cy="8000"/>
            </a:xfrm>
            <a:custGeom>
              <a:avLst/>
              <a:gdLst/>
              <a:ahLst/>
              <a:cxnLst/>
              <a:rect l="l" t="t" r="r" b="b"/>
              <a:pathLst>
                <a:path w="355" h="320" extrusionOk="0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1121;p38">
              <a:extLst>
                <a:ext uri="{FF2B5EF4-FFF2-40B4-BE49-F238E27FC236}">
                  <a16:creationId xmlns:a16="http://schemas.microsoft.com/office/drawing/2014/main" id="{85C41196-FC0D-DFA2-FBB1-E7214413A49C}"/>
                </a:ext>
              </a:extLst>
            </p:cNvPr>
            <p:cNvSpPr/>
            <p:nvPr/>
          </p:nvSpPr>
          <p:spPr>
            <a:xfrm>
              <a:off x="2437825" y="2695000"/>
              <a:ext cx="7425" cy="15425"/>
            </a:xfrm>
            <a:custGeom>
              <a:avLst/>
              <a:gdLst/>
              <a:ahLst/>
              <a:cxnLst/>
              <a:rect l="l" t="t" r="r" b="b"/>
              <a:pathLst>
                <a:path w="297" h="617" extrusionOk="0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1122;p38">
              <a:extLst>
                <a:ext uri="{FF2B5EF4-FFF2-40B4-BE49-F238E27FC236}">
                  <a16:creationId xmlns:a16="http://schemas.microsoft.com/office/drawing/2014/main" id="{4AC3E323-4B9E-920C-0195-6D1090C87D43}"/>
                </a:ext>
              </a:extLst>
            </p:cNvPr>
            <p:cNvSpPr/>
            <p:nvPr/>
          </p:nvSpPr>
          <p:spPr>
            <a:xfrm>
              <a:off x="4331675" y="2302700"/>
              <a:ext cx="40825" cy="24850"/>
            </a:xfrm>
            <a:custGeom>
              <a:avLst/>
              <a:gdLst/>
              <a:ahLst/>
              <a:cxnLst/>
              <a:rect l="l" t="t" r="r" b="b"/>
              <a:pathLst>
                <a:path w="1633" h="994" extrusionOk="0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1123;p38">
              <a:extLst>
                <a:ext uri="{FF2B5EF4-FFF2-40B4-BE49-F238E27FC236}">
                  <a16:creationId xmlns:a16="http://schemas.microsoft.com/office/drawing/2014/main" id="{0EF9A845-D995-4420-1FFB-E8180E5AAEEF}"/>
                </a:ext>
              </a:extLst>
            </p:cNvPr>
            <p:cNvSpPr/>
            <p:nvPr/>
          </p:nvSpPr>
          <p:spPr>
            <a:xfrm>
              <a:off x="4806425" y="3585425"/>
              <a:ext cx="12000" cy="11450"/>
            </a:xfrm>
            <a:custGeom>
              <a:avLst/>
              <a:gdLst/>
              <a:ahLst/>
              <a:cxnLst/>
              <a:rect l="l" t="t" r="r" b="b"/>
              <a:pathLst>
                <a:path w="480" h="458" extrusionOk="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1124;p38">
              <a:extLst>
                <a:ext uri="{FF2B5EF4-FFF2-40B4-BE49-F238E27FC236}">
                  <a16:creationId xmlns:a16="http://schemas.microsoft.com/office/drawing/2014/main" id="{27C4C3A0-4307-33DD-AE20-F61DED8464DC}"/>
                </a:ext>
              </a:extLst>
            </p:cNvPr>
            <p:cNvSpPr/>
            <p:nvPr/>
          </p:nvSpPr>
          <p:spPr>
            <a:xfrm>
              <a:off x="4617550" y="3399400"/>
              <a:ext cx="3725" cy="7450"/>
            </a:xfrm>
            <a:custGeom>
              <a:avLst/>
              <a:gdLst/>
              <a:ahLst/>
              <a:cxnLst/>
              <a:rect l="l" t="t" r="r" b="b"/>
              <a:pathLst>
                <a:path w="149" h="298" extrusionOk="0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1125;p38">
              <a:extLst>
                <a:ext uri="{FF2B5EF4-FFF2-40B4-BE49-F238E27FC236}">
                  <a16:creationId xmlns:a16="http://schemas.microsoft.com/office/drawing/2014/main" id="{56B66A14-6165-C136-6B5D-AD0D0ECC760C}"/>
                </a:ext>
              </a:extLst>
            </p:cNvPr>
            <p:cNvSpPr/>
            <p:nvPr/>
          </p:nvSpPr>
          <p:spPr>
            <a:xfrm>
              <a:off x="2506275" y="2774600"/>
              <a:ext cx="7175" cy="10300"/>
            </a:xfrm>
            <a:custGeom>
              <a:avLst/>
              <a:gdLst/>
              <a:ahLst/>
              <a:cxnLst/>
              <a:rect l="l" t="t" r="r" b="b"/>
              <a:pathLst>
                <a:path w="287" h="412" extrusionOk="0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1126;p38">
              <a:extLst>
                <a:ext uri="{FF2B5EF4-FFF2-40B4-BE49-F238E27FC236}">
                  <a16:creationId xmlns:a16="http://schemas.microsoft.com/office/drawing/2014/main" id="{7E92B891-3DA6-513E-F7DA-16B96F07E811}"/>
                </a:ext>
              </a:extLst>
            </p:cNvPr>
            <p:cNvSpPr/>
            <p:nvPr/>
          </p:nvSpPr>
          <p:spPr>
            <a:xfrm>
              <a:off x="2497450" y="2737500"/>
              <a:ext cx="12000" cy="14300"/>
            </a:xfrm>
            <a:custGeom>
              <a:avLst/>
              <a:gdLst/>
              <a:ahLst/>
              <a:cxnLst/>
              <a:rect l="l" t="t" r="r" b="b"/>
              <a:pathLst>
                <a:path w="480" h="572" extrusionOk="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1127;p38">
              <a:extLst>
                <a:ext uri="{FF2B5EF4-FFF2-40B4-BE49-F238E27FC236}">
                  <a16:creationId xmlns:a16="http://schemas.microsoft.com/office/drawing/2014/main" id="{3962852C-2DB9-4D84-B41F-D5D82CF11165}"/>
                </a:ext>
              </a:extLst>
            </p:cNvPr>
            <p:cNvSpPr/>
            <p:nvPr/>
          </p:nvSpPr>
          <p:spPr>
            <a:xfrm>
              <a:off x="2360200" y="2833075"/>
              <a:ext cx="3175" cy="6025"/>
            </a:xfrm>
            <a:custGeom>
              <a:avLst/>
              <a:gdLst/>
              <a:ahLst/>
              <a:cxnLst/>
              <a:rect l="l" t="t" r="r" b="b"/>
              <a:pathLst>
                <a:path w="127" h="241" extrusionOk="0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1128;p38">
              <a:extLst>
                <a:ext uri="{FF2B5EF4-FFF2-40B4-BE49-F238E27FC236}">
                  <a16:creationId xmlns:a16="http://schemas.microsoft.com/office/drawing/2014/main" id="{5E5CA825-E35C-6E8E-3B2B-EEEDE52D3D93}"/>
                </a:ext>
              </a:extLst>
            </p:cNvPr>
            <p:cNvSpPr/>
            <p:nvPr/>
          </p:nvSpPr>
          <p:spPr>
            <a:xfrm>
              <a:off x="3369625" y="2448500"/>
              <a:ext cx="92750" cy="36525"/>
            </a:xfrm>
            <a:custGeom>
              <a:avLst/>
              <a:gdLst/>
              <a:ahLst/>
              <a:cxnLst/>
              <a:rect l="l" t="t" r="r" b="b"/>
              <a:pathLst>
                <a:path w="3710" h="1461" extrusionOk="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25" tIns="162525" rIns="162525" bIns="1625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TextBox 230">
            <a:extLst>
              <a:ext uri="{FF2B5EF4-FFF2-40B4-BE49-F238E27FC236}">
                <a16:creationId xmlns:a16="http://schemas.microsoft.com/office/drawing/2014/main" id="{2A42550D-ABF5-318C-8135-D9271A51518F}"/>
              </a:ext>
            </a:extLst>
          </p:cNvPr>
          <p:cNvSpPr txBox="1"/>
          <p:nvPr/>
        </p:nvSpPr>
        <p:spPr>
          <a:xfrm>
            <a:off x="4820408" y="4585645"/>
            <a:ext cx="31884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 err="1"/>
              <a:t>Международное</a:t>
            </a:r>
            <a:r>
              <a:rPr lang="en-US" dirty="0"/>
              <a:t> </a:t>
            </a:r>
            <a:r>
              <a:rPr lang="en-US" dirty="0" err="1"/>
              <a:t>партнёрство</a:t>
            </a:r>
            <a:endParaRPr lang="en-US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C20D4A6B-1656-2CD5-B14A-8D6B72AFF94B}"/>
              </a:ext>
            </a:extLst>
          </p:cNvPr>
          <p:cNvSpPr txBox="1"/>
          <p:nvPr/>
        </p:nvSpPr>
        <p:spPr>
          <a:xfrm>
            <a:off x="4820408" y="5251444"/>
            <a:ext cx="31884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l"/>
            <a:r>
              <a:rPr lang="kk-KZ" b="0" dirty="0"/>
              <a:t>Республика </a:t>
            </a:r>
            <a:r>
              <a:rPr lang="kk-KZ" b="0"/>
              <a:t>Таджикистан </a:t>
            </a:r>
            <a:endParaRPr lang="en-US" b="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7034F5B-B74C-FF5A-2F75-687BF798DF44}"/>
              </a:ext>
            </a:extLst>
          </p:cNvPr>
          <p:cNvSpPr txBox="1"/>
          <p:nvPr/>
        </p:nvSpPr>
        <p:spPr>
          <a:xfrm>
            <a:off x="4820408" y="5619633"/>
            <a:ext cx="31884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l"/>
            <a:r>
              <a:rPr lang="en-US" b="0"/>
              <a:t>Российская Федерация</a:t>
            </a:r>
            <a:endParaRPr lang="en-US" b="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06A1CFF-02C1-EE5F-A988-D7265A5A928C}"/>
              </a:ext>
            </a:extLst>
          </p:cNvPr>
          <p:cNvSpPr txBox="1"/>
          <p:nvPr/>
        </p:nvSpPr>
        <p:spPr>
          <a:xfrm>
            <a:off x="4820408" y="5936095"/>
            <a:ext cx="31884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l"/>
            <a:r>
              <a:rPr lang="en-US" b="0" dirty="0" err="1"/>
              <a:t>Республика</a:t>
            </a:r>
            <a:r>
              <a:rPr lang="en-US" b="0" dirty="0"/>
              <a:t> </a:t>
            </a:r>
            <a:r>
              <a:rPr lang="en-US" b="0" dirty="0" err="1"/>
              <a:t>Узбекистан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79440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32BC5-6C45-F5EF-9A0A-E384F386D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6CDD62F-4951-FE0F-9065-979CAD0F5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FD9319-F582-76CC-7252-C39841CF889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1DD35-8F39-CB6F-21E3-7A3261D1F3AF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54B724-5A46-67AE-F37E-319F6DFA6591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8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29A597E3-3659-9680-0D33-9172B8DAA3D6}"/>
              </a:ext>
            </a:extLst>
          </p:cNvPr>
          <p:cNvSpPr/>
          <p:nvPr/>
        </p:nvSpPr>
        <p:spPr>
          <a:xfrm>
            <a:off x="649843" y="1166760"/>
            <a:ext cx="6041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МАСШТАБ И ВОВЛЕЧЁННОСТЬ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C5D6E3E-6C9D-FF9D-98DB-07AAB3C4C69E}"/>
              </a:ext>
            </a:extLst>
          </p:cNvPr>
          <p:cNvSpPr/>
          <p:nvPr/>
        </p:nvSpPr>
        <p:spPr>
          <a:xfrm>
            <a:off x="649843" y="1647919"/>
            <a:ext cx="1111066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Челлендж продемонстрировал беспрецедентный уровень вовлечённости медицинского сообщества. Медицинские организации показали высокий уровень подготовки, эмоциональную вовлечённость и разнообразие креативных решений — от флешмобов и обучающих видео до фотокампаний и просветительских встреч. Главный акцент — «пациент как партнёр» — был раскрыт во всех аспектах: коммуникации, обучении, этике и командной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работе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C83B682E-F9BA-7665-0B39-BA2BF82B3565}"/>
              </a:ext>
            </a:extLst>
          </p:cNvPr>
          <p:cNvSpPr/>
          <p:nvPr/>
        </p:nvSpPr>
        <p:spPr>
          <a:xfrm>
            <a:off x="649843" y="4278326"/>
            <a:ext cx="3838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Профессиональная</a:t>
            </a:r>
            <a:r>
              <a:rPr lang="en-US" sz="1400" b="1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солидарность</a:t>
            </a:r>
            <a:endParaRPr lang="en-US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AC0D22B5-E040-B7F8-208C-70316D9370D8}"/>
              </a:ext>
            </a:extLst>
          </p:cNvPr>
          <p:cNvSpPr/>
          <p:nvPr/>
        </p:nvSpPr>
        <p:spPr>
          <a:xfrm>
            <a:off x="649843" y="4679685"/>
            <a:ext cx="4288869" cy="31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Единство </a:t>
            </a:r>
            <a:r>
              <a:rPr lang="en-US" sz="1400">
                <a:solidFill>
                  <a:srgbClr val="02587A"/>
                </a:solidFill>
                <a:latin typeface="Montserrat" panose="00000500000000000000" pitchFamily="2" charset="-52"/>
              </a:rPr>
              <a:t>медицинского сообщества</a:t>
            </a:r>
            <a:endParaRPr lang="en-US" sz="14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AD880382-E1BA-510E-1D29-5AF75EF37B14}"/>
              </a:ext>
            </a:extLst>
          </p:cNvPr>
          <p:cNvSpPr/>
          <p:nvPr/>
        </p:nvSpPr>
        <p:spPr>
          <a:xfrm>
            <a:off x="4938712" y="4276754"/>
            <a:ext cx="3099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Медицинских</a:t>
            </a:r>
            <a:r>
              <a:rPr lang="en-US" sz="1400" b="1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организаций</a:t>
            </a:r>
            <a:endParaRPr lang="en-US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3C7B2A7-C45C-AF9D-83B7-F19B8F1526A1}"/>
              </a:ext>
            </a:extLst>
          </p:cNvPr>
          <p:cNvSpPr/>
          <p:nvPr/>
        </p:nvSpPr>
        <p:spPr>
          <a:xfrm>
            <a:off x="4938712" y="4679685"/>
            <a:ext cx="4288869" cy="31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Из </a:t>
            </a:r>
            <a:r>
              <a:rPr lang="en-US" sz="1400">
                <a:solidFill>
                  <a:srgbClr val="02587A"/>
                </a:solidFill>
                <a:latin typeface="Montserrat" panose="00000500000000000000" pitchFamily="2" charset="-52"/>
              </a:rPr>
              <a:t>различных регионов</a:t>
            </a:r>
            <a:endParaRPr lang="en-US" sz="14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64FC1BED-5868-B75C-5E16-B663DD56F443}"/>
              </a:ext>
            </a:extLst>
          </p:cNvPr>
          <p:cNvSpPr/>
          <p:nvPr/>
        </p:nvSpPr>
        <p:spPr>
          <a:xfrm>
            <a:off x="8952904" y="4276754"/>
            <a:ext cx="23208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Видеоматериалов</a:t>
            </a:r>
            <a:endParaRPr lang="en-US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01A1F038-642C-E83D-AE28-8E343349C2C6}"/>
              </a:ext>
            </a:extLst>
          </p:cNvPr>
          <p:cNvSpPr/>
          <p:nvPr/>
        </p:nvSpPr>
        <p:spPr>
          <a:xfrm>
            <a:off x="8952904" y="4679685"/>
            <a:ext cx="4288869" cy="31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02587A"/>
                </a:solidFill>
                <a:latin typeface="Montserrat" panose="00000500000000000000" pitchFamily="2" charset="-52"/>
              </a:rPr>
              <a:t>Креативного контента</a:t>
            </a:r>
            <a:endParaRPr lang="en-US" sz="1400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A33F544B-EE61-E930-1314-96929F2DEB15}"/>
              </a:ext>
            </a:extLst>
          </p:cNvPr>
          <p:cNvSpPr/>
          <p:nvPr/>
        </p:nvSpPr>
        <p:spPr>
          <a:xfrm>
            <a:off x="649843" y="5185463"/>
            <a:ext cx="109479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Этот масштаб стал свидетельством высокой вовлечённости, профессиональной солидарности и поддержки инициативы ОО «ACQH» на международном уровне. Проведены сотни фото- и обучающих мероприятий, вовлечено свыше 4000 участников — медицинских работников, пациентов и членов их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семей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132CEB5-1316-9BB3-D3E3-C5A384047AC6}"/>
              </a:ext>
            </a:extLst>
          </p:cNvPr>
          <p:cNvSpPr/>
          <p:nvPr/>
        </p:nvSpPr>
        <p:spPr>
          <a:xfrm>
            <a:off x="8638252" y="3271090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200+</a:t>
            </a: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61479082-015A-9AC8-4741-1820A1C71A19}"/>
              </a:ext>
            </a:extLst>
          </p:cNvPr>
          <p:cNvSpPr/>
          <p:nvPr/>
        </p:nvSpPr>
        <p:spPr>
          <a:xfrm>
            <a:off x="5211246" y="3271090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56</a:t>
            </a:r>
            <a:endParaRPr lang="en-US" sz="4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56200D2C-4121-A885-178B-744B97C67EB8}"/>
              </a:ext>
            </a:extLst>
          </p:cNvPr>
          <p:cNvSpPr/>
          <p:nvPr/>
        </p:nvSpPr>
        <p:spPr>
          <a:xfrm>
            <a:off x="836015" y="3271090"/>
            <a:ext cx="29603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100</a:t>
            </a:r>
            <a:r>
              <a:rPr lang="ru-RU" sz="4400" b="1" dirty="0">
                <a:solidFill>
                  <a:srgbClr val="02587A"/>
                </a:solidFill>
                <a:latin typeface="Montserrat" panose="00000500000000000000" pitchFamily="2" charset="-52"/>
              </a:rPr>
              <a:t>%</a:t>
            </a:r>
            <a:endParaRPr lang="en-US" sz="4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09362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DF08D-3E44-9B36-8540-65D639BD8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7B9409-A07D-2190-0532-F925AE027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283FA9-E6A1-3573-646B-6BBD77D3AC96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C0BBE-6F4A-57E7-2904-6643D9632622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C10E1-F8C7-3D48-6134-7213F6E763C6}"/>
              </a:ext>
            </a:extLst>
          </p:cNvPr>
          <p:cNvSpPr txBox="1"/>
          <p:nvPr/>
        </p:nvSpPr>
        <p:spPr>
          <a:xfrm>
            <a:off x="11760511" y="98097"/>
            <a:ext cx="27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9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EB6185-B5AC-E4CB-520A-D59C67CA0492}"/>
              </a:ext>
            </a:extLst>
          </p:cNvPr>
          <p:cNvSpPr txBox="1"/>
          <p:nvPr/>
        </p:nvSpPr>
        <p:spPr>
          <a:xfrm>
            <a:off x="1005168" y="1071307"/>
            <a:ext cx="7351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УЧЕБНО-ПРОСВЕТИТЕЛЬСКИЕ МАТЕРИАЛЫ</a:t>
            </a:r>
            <a:endParaRPr lang="ru-KZ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A08EE3-EEF2-E334-1B7A-360409A23115}"/>
              </a:ext>
            </a:extLst>
          </p:cNvPr>
          <p:cNvSpPr txBox="1"/>
          <p:nvPr/>
        </p:nvSpPr>
        <p:spPr>
          <a:xfrm>
            <a:off x="1005167" y="1534550"/>
            <a:ext cx="99886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r>
              <a:rPr lang="ru-RU" dirty="0"/>
              <a:t>ACQH подготовил и предоставил медицинским организациям готовые информационные материалы для проведения мероприятий челленджа </a:t>
            </a:r>
            <a:r>
              <a:rPr lang="ru-RU" i="1" dirty="0"/>
              <a:t>«</a:t>
            </a:r>
            <a:r>
              <a:rPr lang="ru-RU" i="1" dirty="0" err="1"/>
              <a:t>Patient</a:t>
            </a:r>
            <a:r>
              <a:rPr lang="ru-RU" i="1" dirty="0"/>
              <a:t> Safety </a:t>
            </a:r>
            <a:r>
              <a:rPr lang="ru-RU" i="1" dirty="0" err="1"/>
              <a:t>from</a:t>
            </a:r>
            <a:r>
              <a:rPr lang="ru-RU" i="1" dirty="0"/>
              <a:t> </a:t>
            </a:r>
            <a:r>
              <a:rPr lang="ru-RU" i="1" dirty="0" err="1"/>
              <a:t>the</a:t>
            </a:r>
            <a:r>
              <a:rPr lang="ru-RU" i="1" dirty="0"/>
              <a:t> Start»</a:t>
            </a:r>
            <a:r>
              <a:rPr lang="ru-RU" dirty="0"/>
              <a:t>.</a:t>
            </a:r>
            <a:endParaRPr lang="ru-RU" altLang="ru-RU" dirty="0"/>
          </a:p>
        </p:txBody>
      </p:sp>
      <p:pic>
        <p:nvPicPr>
          <p:cNvPr id="11" name="Рисунок 10" descr="Изображение выглядит как текст, мультфильм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89BDAEB-B641-47C1-5892-52A8EFCE3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67" y="2215949"/>
            <a:ext cx="4313067" cy="242610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2998396-6C0B-51AE-3E2D-67092F965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67" y="4831007"/>
            <a:ext cx="2095347" cy="117863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мультфильм, Человеческое лицо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EF5FAE-2537-47A5-341D-E658573A0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923" y="4831007"/>
            <a:ext cx="2095348" cy="1178633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графический дизайн, мультфильм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413E039-959E-E216-FBA5-040AE40C46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643" y="2215949"/>
            <a:ext cx="2043629" cy="1149541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екст, мультфильм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2ECB5A2-DC4D-9B30-A14F-B0421E6A2F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643" y="3492509"/>
            <a:ext cx="2043629" cy="114954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9C98A83-8EAA-2D94-70E3-BFBE6E410317}"/>
              </a:ext>
            </a:extLst>
          </p:cNvPr>
          <p:cNvSpPr txBox="1"/>
          <p:nvPr/>
        </p:nvSpPr>
        <p:spPr>
          <a:xfrm>
            <a:off x="7658681" y="2720756"/>
            <a:ext cx="371923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0" dirty="0"/>
              <a:t>Буклеты, презентацию, памятки и плакаты по безопасности новорождённых и детей.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0" dirty="0"/>
              <a:t>Видеоролики и инфографика для социальных сетей и экранов учреждений.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0" dirty="0"/>
              <a:t>Онлайн-курсы и мини-тесты для персонала (с сертификатами).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0" dirty="0"/>
              <a:t>Интерактивные квизы и челлендж #SafeStart.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0" dirty="0"/>
              <a:t>Пособие для родителей — «Как быть активным участником своей безопасности».</a:t>
            </a:r>
          </a:p>
        </p:txBody>
      </p:sp>
    </p:spTree>
    <p:extLst>
      <p:ext uri="{BB962C8B-B14F-4D97-AF65-F5344CB8AC3E}">
        <p14:creationId xmlns:p14="http://schemas.microsoft.com/office/powerpoint/2010/main" val="1214544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27D23-CCFE-B323-DEC3-926119394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95EF965-7BE3-9FB7-F91A-9945990E7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F746FB-45BC-8976-C85B-8566350E9CB3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5BC16C-EC02-C1EC-8122-0B9DDFC3413A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F8E2FD-3555-6CF7-4672-8624160FE511}"/>
              </a:ext>
            </a:extLst>
          </p:cNvPr>
          <p:cNvSpPr txBox="1"/>
          <p:nvPr/>
        </p:nvSpPr>
        <p:spPr>
          <a:xfrm>
            <a:off x="11658820" y="98097"/>
            <a:ext cx="3755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10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A9927-69E7-292E-148A-30B121D52ED2}"/>
              </a:ext>
            </a:extLst>
          </p:cNvPr>
          <p:cNvSpPr txBox="1"/>
          <p:nvPr/>
        </p:nvSpPr>
        <p:spPr>
          <a:xfrm>
            <a:off x="774334" y="1238366"/>
            <a:ext cx="109861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/>
              <a:t>30 ТЕМАТИЧЕСКИХ ДНЕЙ </a:t>
            </a:r>
            <a:r>
              <a:rPr lang="kk-KZ" dirty="0"/>
              <a:t>ЧЕЛЛЕНДЖА ОТ</a:t>
            </a:r>
            <a:r>
              <a:rPr lang="en-US" dirty="0"/>
              <a:t> ACQH — “PATIENT SAFETY FROM THE START”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5466CB-8427-7ED3-71AE-756DF7AAAAAB}"/>
              </a:ext>
            </a:extLst>
          </p:cNvPr>
          <p:cNvSpPr txBox="1"/>
          <p:nvPr/>
        </p:nvSpPr>
        <p:spPr>
          <a:xfrm>
            <a:off x="774334" y="2181060"/>
            <a:ext cx="53216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00" b="0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l"/>
            <a:r>
              <a:rPr lang="ru-RU" sz="1400" b="1" dirty="0"/>
              <a:t>I. Безопасность новорождённых и детей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Безопасность пациента начинается с рождения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Первые 1 000 дней жизни — фундамент здоровья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Безопасные роды и уход за новорождённым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Профилактика инфекций у детей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Безопасное грудное вскармливание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Тепловая цепочка — забота о новорождённом</a:t>
            </a:r>
          </a:p>
          <a:p>
            <a:pPr marL="228600" indent="-228600" algn="l">
              <a:buFont typeface="+mj-lt"/>
              <a:buAutoNum type="arabicPeriod"/>
            </a:pPr>
            <a:r>
              <a:rPr lang="ru-RU" sz="1400" dirty="0"/>
              <a:t>Безопасная вакцинация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9EF57-5D59-A4B2-1687-5A323C4554BD}"/>
              </a:ext>
            </a:extLst>
          </p:cNvPr>
          <p:cNvSpPr txBox="1"/>
          <p:nvPr/>
        </p:nvSpPr>
        <p:spPr>
          <a:xfrm>
            <a:off x="6337154" y="2181060"/>
            <a:ext cx="53216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00" b="0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l"/>
            <a:r>
              <a:rPr lang="ru-RU" sz="1400" b="1" dirty="0"/>
              <a:t>II. Семья как партнёр в безопасности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Родители — первые защитники ребёнка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Совместное принятие решений в лечении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Как родители могут предотвращать ошибки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Коммуникация “врач — родитель — ребёнок”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Права ребёнка в системе здравоохранения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Родительский дневник безопасности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Эмпатия и доверие в детском уходе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0B0038-5DF5-29BF-9EFF-C3E7DD977D86}"/>
              </a:ext>
            </a:extLst>
          </p:cNvPr>
          <p:cNvSpPr txBox="1"/>
          <p:nvPr/>
        </p:nvSpPr>
        <p:spPr>
          <a:xfrm>
            <a:off x="774334" y="4409253"/>
            <a:ext cx="53216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00" b="0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l"/>
            <a:r>
              <a:rPr lang="ru-RU" sz="1400" b="1" dirty="0"/>
              <a:t>III. Обучение и культура безопасности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Безопасность = качество медицинской помощи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Лидерство в вопросах безопасности пациента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Обучение медицинских работников по стандартам ВОЗ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От инцидента — к обучению: анализ ошибок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Командная работа в педиатрии и неонатологии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Культура «нулевой терпимости к вреду»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0E176C-46C0-FB3D-0B4E-5C2BB3C3E7F3}"/>
              </a:ext>
            </a:extLst>
          </p:cNvPr>
          <p:cNvSpPr txBox="1"/>
          <p:nvPr/>
        </p:nvSpPr>
        <p:spPr>
          <a:xfrm>
            <a:off x="6337154" y="4409253"/>
            <a:ext cx="53216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000" b="0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pPr algn="l"/>
            <a:r>
              <a:rPr lang="ru-RU" sz="1400" b="1" dirty="0"/>
              <a:t>IV. Лекарственная и процедурная безопасность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Безопасность лекарств для детей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Проверка дозировок и коммуникация при назначениях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Аллергические реакции — распознавание и профилактика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Безопасные инъекции и процедуры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400" dirty="0"/>
              <a:t>Хранение лекарств дома и в больнице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6BC53-3426-B084-6ADF-51C9E60016A0}"/>
              </a:ext>
            </a:extLst>
          </p:cNvPr>
          <p:cNvSpPr txBox="1"/>
          <p:nvPr/>
        </p:nvSpPr>
        <p:spPr>
          <a:xfrm>
            <a:off x="2198669" y="3996942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Неделя 1 </a:t>
            </a:r>
            <a:endParaRPr lang="ru-RU" b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ADFE57-F377-690A-1DF3-F443DAB25563}"/>
              </a:ext>
            </a:extLst>
          </p:cNvPr>
          <p:cNvSpPr txBox="1"/>
          <p:nvPr/>
        </p:nvSpPr>
        <p:spPr>
          <a:xfrm>
            <a:off x="8009160" y="3996942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Неделя 2 </a:t>
            </a:r>
            <a:endParaRPr lang="ru-RU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86937-3F63-CB2F-9D9D-20CDB03387B9}"/>
              </a:ext>
            </a:extLst>
          </p:cNvPr>
          <p:cNvSpPr txBox="1"/>
          <p:nvPr/>
        </p:nvSpPr>
        <p:spPr>
          <a:xfrm>
            <a:off x="2198669" y="6345058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Неделя 3 </a:t>
            </a:r>
            <a:endParaRPr lang="ru-RU" b="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A58480-1CD1-2388-3311-D0419A571FA4}"/>
              </a:ext>
            </a:extLst>
          </p:cNvPr>
          <p:cNvSpPr txBox="1"/>
          <p:nvPr/>
        </p:nvSpPr>
        <p:spPr>
          <a:xfrm>
            <a:off x="8009160" y="6345058"/>
            <a:ext cx="165442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dirty="0"/>
              <a:t>Неделя 4 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622033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FBB7-8663-0378-E19B-2AC466CBD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BADCA8-757F-23F9-141B-86D66E59D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777B80-69CF-4629-7970-98C909DD76B2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086A4-8ED7-20D6-E23F-8370D4485696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A420A2-18B9-C130-2CA3-6E76B8BDD195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11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ABC36A-5ABA-7F0D-5E63-5B5DFC052769}"/>
              </a:ext>
            </a:extLst>
          </p:cNvPr>
          <p:cNvSpPr txBox="1"/>
          <p:nvPr/>
        </p:nvSpPr>
        <p:spPr>
          <a:xfrm>
            <a:off x="774334" y="1238366"/>
            <a:ext cx="10986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ДИЗАЙН-КОНЦЕПЦИЯ: “БЕЗОПАСНОСТЬ С ПЕРВОГО ДНЯ”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4EE07-7F75-D55C-B1BF-3092E422AF0A}"/>
              </a:ext>
            </a:extLst>
          </p:cNvPr>
          <p:cNvSpPr txBox="1"/>
          <p:nvPr/>
        </p:nvSpPr>
        <p:spPr>
          <a:xfrm>
            <a:off x="774334" y="1856055"/>
            <a:ext cx="609600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r>
              <a:rPr lang="ru-RU" dirty="0"/>
              <a:t>1. Общий стиль</a:t>
            </a:r>
          </a:p>
          <a:p>
            <a:r>
              <a:rPr lang="ru-RU" dirty="0"/>
              <a:t>Основа — чистый медицинский дизайн с элементами доброжелательности и доверия.</a:t>
            </a:r>
          </a:p>
          <a:p>
            <a:r>
              <a:rPr lang="ru-RU" dirty="0"/>
              <a:t>Цветовая палитра кампании:</a:t>
            </a:r>
          </a:p>
          <a:p>
            <a:pPr lvl="1"/>
            <a:r>
              <a:rPr lang="ru-RU" dirty="0"/>
              <a:t>Бирюзовый </a:t>
            </a:r>
            <a:r>
              <a:rPr lang="en-US" dirty="0"/>
              <a:t>#75FAFF</a:t>
            </a:r>
            <a:r>
              <a:rPr lang="kk-KZ" dirty="0"/>
              <a:t> </a:t>
            </a:r>
            <a:r>
              <a:rPr lang="ru-RU" dirty="0"/>
              <a:t>— цвет челленджа, символ доверия и профессионализма.</a:t>
            </a:r>
          </a:p>
          <a:p>
            <a:pPr lvl="1"/>
            <a:r>
              <a:rPr lang="ru-RU" dirty="0"/>
              <a:t>Оранжевый </a:t>
            </a:r>
            <a:r>
              <a:rPr lang="en-US" dirty="0"/>
              <a:t>#FF6326</a:t>
            </a:r>
            <a:r>
              <a:rPr lang="ru-RU" dirty="0"/>
              <a:t>— акцент челленджа ВОЗ 2025, символ энергии и вовлечённости.</a:t>
            </a:r>
          </a:p>
          <a:p>
            <a:pPr lvl="1"/>
            <a:r>
              <a:rPr lang="ru-RU" dirty="0"/>
              <a:t>Белый фон — чистота, прозрачность и безопасность.</a:t>
            </a:r>
          </a:p>
          <a:p>
            <a:pPr lvl="1"/>
            <a:r>
              <a:rPr lang="ru-RU" dirty="0"/>
              <a:t>Дополнительный оттенок: светло-серый #F5F5F5 — для подложек и секций.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5EB351-718C-1555-1845-2D5B60A481AE}"/>
              </a:ext>
            </a:extLst>
          </p:cNvPr>
          <p:cNvSpPr/>
          <p:nvPr/>
        </p:nvSpPr>
        <p:spPr>
          <a:xfrm>
            <a:off x="7162800" y="1905000"/>
            <a:ext cx="1920240" cy="937780"/>
          </a:xfrm>
          <a:prstGeom prst="rect">
            <a:avLst/>
          </a:prstGeom>
          <a:solidFill>
            <a:srgbClr val="75F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F95B93C-F9FB-381D-0BF2-BFF37E675F60}"/>
              </a:ext>
            </a:extLst>
          </p:cNvPr>
          <p:cNvSpPr/>
          <p:nvPr/>
        </p:nvSpPr>
        <p:spPr>
          <a:xfrm>
            <a:off x="9497426" y="1905000"/>
            <a:ext cx="1920240" cy="937780"/>
          </a:xfrm>
          <a:prstGeom prst="rect">
            <a:avLst/>
          </a:prstGeom>
          <a:solidFill>
            <a:srgbClr val="FF63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EAF3B-A4E8-41BD-ED19-114939A2E33B}"/>
              </a:ext>
            </a:extLst>
          </p:cNvPr>
          <p:cNvSpPr txBox="1"/>
          <p:nvPr/>
        </p:nvSpPr>
        <p:spPr>
          <a:xfrm>
            <a:off x="7617887" y="2879411"/>
            <a:ext cx="10100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2587A"/>
                </a:solidFill>
                <a:latin typeface="Montserrat" panose="00000500000000000000" pitchFamily="2" charset="-52"/>
              </a:rPr>
              <a:t>#75FAFF</a:t>
            </a:r>
            <a:r>
              <a:rPr lang="kk-KZ" sz="1400" b="1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endParaRPr lang="ru-RU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620E20-4AD1-FE8A-543A-3E01046A05B1}"/>
              </a:ext>
            </a:extLst>
          </p:cNvPr>
          <p:cNvSpPr txBox="1"/>
          <p:nvPr/>
        </p:nvSpPr>
        <p:spPr>
          <a:xfrm>
            <a:off x="9938132" y="2880987"/>
            <a:ext cx="1038827" cy="3062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/>
              <a:t>#FF6326</a:t>
            </a:r>
            <a:endParaRPr lang="ru-RU" dirty="0"/>
          </a:p>
        </p:txBody>
      </p:sp>
      <p:grpSp>
        <p:nvGrpSpPr>
          <p:cNvPr id="16" name="Рисунок 3">
            <a:extLst>
              <a:ext uri="{FF2B5EF4-FFF2-40B4-BE49-F238E27FC236}">
                <a16:creationId xmlns:a16="http://schemas.microsoft.com/office/drawing/2014/main" id="{37FC9C98-ABB9-61C9-9C9B-6713071057CC}"/>
              </a:ext>
            </a:extLst>
          </p:cNvPr>
          <p:cNvGrpSpPr/>
          <p:nvPr/>
        </p:nvGrpSpPr>
        <p:grpSpPr>
          <a:xfrm>
            <a:off x="971635" y="4453630"/>
            <a:ext cx="2172865" cy="794286"/>
            <a:chOff x="-3940036" y="770031"/>
            <a:chExt cx="3143050" cy="962726"/>
          </a:xfrm>
          <a:solidFill>
            <a:schemeClr val="tx1"/>
          </a:solidFill>
        </p:grpSpPr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AD569EA3-276E-62C3-045D-02DB6FFA2649}"/>
                </a:ext>
              </a:extLst>
            </p:cNvPr>
            <p:cNvSpPr/>
            <p:nvPr/>
          </p:nvSpPr>
          <p:spPr>
            <a:xfrm>
              <a:off x="-3940036" y="848332"/>
              <a:ext cx="1091136" cy="884424"/>
            </a:xfrm>
            <a:custGeom>
              <a:avLst/>
              <a:gdLst>
                <a:gd name="connsiteX0" fmla="*/ 887455 w 1091136"/>
                <a:gd name="connsiteY0" fmla="*/ 97999 h 884424"/>
                <a:gd name="connsiteX1" fmla="*/ 966243 w 1091136"/>
                <a:gd name="connsiteY1" fmla="*/ 162502 h 884424"/>
                <a:gd name="connsiteX2" fmla="*/ 826686 w 1091136"/>
                <a:gd name="connsiteY2" fmla="*/ 14124 h 884424"/>
                <a:gd name="connsiteX3" fmla="*/ 887455 w 1091136"/>
                <a:gd name="connsiteY3" fmla="*/ 97999 h 884424"/>
                <a:gd name="connsiteX4" fmla="*/ 78356 w 1091136"/>
                <a:gd name="connsiteY4" fmla="*/ 284960 h 884424"/>
                <a:gd name="connsiteX5" fmla="*/ 223216 w 1091136"/>
                <a:gd name="connsiteY5" fmla="*/ 109254 h 884424"/>
                <a:gd name="connsiteX6" fmla="*/ 95997 w 1091136"/>
                <a:gd name="connsiteY6" fmla="*/ 226788 h 884424"/>
                <a:gd name="connsiteX7" fmla="*/ 135229 w 1091136"/>
                <a:gd name="connsiteY7" fmla="*/ 76083 h 884424"/>
                <a:gd name="connsiteX8" fmla="*/ 78356 w 1091136"/>
                <a:gd name="connsiteY8" fmla="*/ 284960 h 884424"/>
                <a:gd name="connsiteX9" fmla="*/ 162339 w 1091136"/>
                <a:gd name="connsiteY9" fmla="*/ 527007 h 884424"/>
                <a:gd name="connsiteX10" fmla="*/ 185067 w 1091136"/>
                <a:gd name="connsiteY10" fmla="*/ 677225 h 884424"/>
                <a:gd name="connsiteX11" fmla="*/ 24784 w 1091136"/>
                <a:gd name="connsiteY11" fmla="*/ 552008 h 884424"/>
                <a:gd name="connsiteX12" fmla="*/ 232524 w 1091136"/>
                <a:gd name="connsiteY12" fmla="*/ 721544 h 884424"/>
                <a:gd name="connsiteX13" fmla="*/ 162339 w 1091136"/>
                <a:gd name="connsiteY13" fmla="*/ 527007 h 884424"/>
                <a:gd name="connsiteX14" fmla="*/ 149298 w 1091136"/>
                <a:gd name="connsiteY14" fmla="*/ 632257 h 884424"/>
                <a:gd name="connsiteX15" fmla="*/ 134904 w 1091136"/>
                <a:gd name="connsiteY15" fmla="*/ 416292 h 884424"/>
                <a:gd name="connsiteX16" fmla="*/ 120402 w 1091136"/>
                <a:gd name="connsiteY16" fmla="*/ 584043 h 884424"/>
                <a:gd name="connsiteX17" fmla="*/ 0 w 1091136"/>
                <a:gd name="connsiteY17" fmla="*/ 422786 h 884424"/>
                <a:gd name="connsiteX18" fmla="*/ 149298 w 1091136"/>
                <a:gd name="connsiteY18" fmla="*/ 632257 h 884424"/>
                <a:gd name="connsiteX19" fmla="*/ 330793 w 1091136"/>
                <a:gd name="connsiteY19" fmla="*/ 789185 h 884424"/>
                <a:gd name="connsiteX20" fmla="*/ 222026 w 1091136"/>
                <a:gd name="connsiteY20" fmla="*/ 626359 h 884424"/>
                <a:gd name="connsiteX21" fmla="*/ 287286 w 1091136"/>
                <a:gd name="connsiteY21" fmla="*/ 760884 h 884424"/>
                <a:gd name="connsiteX22" fmla="*/ 90910 w 1091136"/>
                <a:gd name="connsiteY22" fmla="*/ 688319 h 884424"/>
                <a:gd name="connsiteX23" fmla="*/ 330793 w 1091136"/>
                <a:gd name="connsiteY23" fmla="*/ 789348 h 884424"/>
                <a:gd name="connsiteX24" fmla="*/ 803850 w 1091136"/>
                <a:gd name="connsiteY24" fmla="*/ 760884 h 884424"/>
                <a:gd name="connsiteX25" fmla="*/ 869110 w 1091136"/>
                <a:gd name="connsiteY25" fmla="*/ 626359 h 884424"/>
                <a:gd name="connsiteX26" fmla="*/ 760343 w 1091136"/>
                <a:gd name="connsiteY26" fmla="*/ 789185 h 884424"/>
                <a:gd name="connsiteX27" fmla="*/ 1000172 w 1091136"/>
                <a:gd name="connsiteY27" fmla="*/ 688319 h 884424"/>
                <a:gd name="connsiteX28" fmla="*/ 803850 w 1091136"/>
                <a:gd name="connsiteY28" fmla="*/ 761047 h 884424"/>
                <a:gd name="connsiteX29" fmla="*/ 906069 w 1091136"/>
                <a:gd name="connsiteY29" fmla="*/ 677063 h 884424"/>
                <a:gd name="connsiteX30" fmla="*/ 928797 w 1091136"/>
                <a:gd name="connsiteY30" fmla="*/ 526845 h 884424"/>
                <a:gd name="connsiteX31" fmla="*/ 858450 w 1091136"/>
                <a:gd name="connsiteY31" fmla="*/ 721652 h 884424"/>
                <a:gd name="connsiteX32" fmla="*/ 1066190 w 1091136"/>
                <a:gd name="connsiteY32" fmla="*/ 552116 h 884424"/>
                <a:gd name="connsiteX33" fmla="*/ 906069 w 1091136"/>
                <a:gd name="connsiteY33" fmla="*/ 677225 h 884424"/>
                <a:gd name="connsiteX34" fmla="*/ 749899 w 1091136"/>
                <a:gd name="connsiteY34" fmla="*/ 795841 h 884424"/>
                <a:gd name="connsiteX35" fmla="*/ 643026 w 1091136"/>
                <a:gd name="connsiteY35" fmla="*/ 779607 h 884424"/>
                <a:gd name="connsiteX36" fmla="*/ 545622 w 1091136"/>
                <a:gd name="connsiteY36" fmla="*/ 796166 h 884424"/>
                <a:gd name="connsiteX37" fmla="*/ 448219 w 1091136"/>
                <a:gd name="connsiteY37" fmla="*/ 779607 h 884424"/>
                <a:gd name="connsiteX38" fmla="*/ 341345 w 1091136"/>
                <a:gd name="connsiteY38" fmla="*/ 795841 h 884424"/>
                <a:gd name="connsiteX39" fmla="*/ 187394 w 1091136"/>
                <a:gd name="connsiteY39" fmla="*/ 801253 h 884424"/>
                <a:gd name="connsiteX40" fmla="*/ 350977 w 1091136"/>
                <a:gd name="connsiteY40" fmla="*/ 844543 h 884424"/>
                <a:gd name="connsiteX41" fmla="*/ 514886 w 1091136"/>
                <a:gd name="connsiteY41" fmla="*/ 808774 h 884424"/>
                <a:gd name="connsiteX42" fmla="*/ 517105 w 1091136"/>
                <a:gd name="connsiteY42" fmla="*/ 808774 h 884424"/>
                <a:gd name="connsiteX43" fmla="*/ 424463 w 1091136"/>
                <a:gd name="connsiteY43" fmla="*/ 880799 h 884424"/>
                <a:gd name="connsiteX44" fmla="*/ 451520 w 1091136"/>
                <a:gd name="connsiteY44" fmla="*/ 884424 h 884424"/>
                <a:gd name="connsiteX45" fmla="*/ 545622 w 1091136"/>
                <a:gd name="connsiteY45" fmla="*/ 812183 h 884424"/>
                <a:gd name="connsiteX46" fmla="*/ 639725 w 1091136"/>
                <a:gd name="connsiteY46" fmla="*/ 884424 h 884424"/>
                <a:gd name="connsiteX47" fmla="*/ 666781 w 1091136"/>
                <a:gd name="connsiteY47" fmla="*/ 880799 h 884424"/>
                <a:gd name="connsiteX48" fmla="*/ 574140 w 1091136"/>
                <a:gd name="connsiteY48" fmla="*/ 809153 h 884424"/>
                <a:gd name="connsiteX49" fmla="*/ 576358 w 1091136"/>
                <a:gd name="connsiteY49" fmla="*/ 809153 h 884424"/>
                <a:gd name="connsiteX50" fmla="*/ 740213 w 1091136"/>
                <a:gd name="connsiteY50" fmla="*/ 844922 h 884424"/>
                <a:gd name="connsiteX51" fmla="*/ 903851 w 1091136"/>
                <a:gd name="connsiteY51" fmla="*/ 801631 h 884424"/>
                <a:gd name="connsiteX52" fmla="*/ 749899 w 1091136"/>
                <a:gd name="connsiteY52" fmla="*/ 796004 h 884424"/>
                <a:gd name="connsiteX53" fmla="*/ 138908 w 1091136"/>
                <a:gd name="connsiteY53" fmla="*/ 314722 h 884424"/>
                <a:gd name="connsiteX54" fmla="*/ 81170 w 1091136"/>
                <a:gd name="connsiteY54" fmla="*/ 468241 h 884424"/>
                <a:gd name="connsiteX55" fmla="*/ 12717 w 1091136"/>
                <a:gd name="connsiteY55" fmla="*/ 296323 h 884424"/>
                <a:gd name="connsiteX56" fmla="*/ 92371 w 1091136"/>
                <a:gd name="connsiteY56" fmla="*/ 515157 h 884424"/>
                <a:gd name="connsiteX57" fmla="*/ 138908 w 1091136"/>
                <a:gd name="connsiteY57" fmla="*/ 314722 h 884424"/>
                <a:gd name="connsiteX58" fmla="*/ 172783 w 1091136"/>
                <a:gd name="connsiteY58" fmla="*/ 204872 h 884424"/>
                <a:gd name="connsiteX59" fmla="*/ 135932 w 1091136"/>
                <a:gd name="connsiteY59" fmla="*/ 240262 h 884424"/>
                <a:gd name="connsiteX60" fmla="*/ 70347 w 1091136"/>
                <a:gd name="connsiteY60" fmla="*/ 347244 h 884424"/>
                <a:gd name="connsiteX61" fmla="*/ 61851 w 1091136"/>
                <a:gd name="connsiteY61" fmla="*/ 165478 h 884424"/>
                <a:gd name="connsiteX62" fmla="*/ 69698 w 1091136"/>
                <a:gd name="connsiteY62" fmla="*/ 395242 h 884424"/>
                <a:gd name="connsiteX63" fmla="*/ 172783 w 1091136"/>
                <a:gd name="connsiteY63" fmla="*/ 204872 h 884424"/>
                <a:gd name="connsiteX64" fmla="*/ 1020735 w 1091136"/>
                <a:gd name="connsiteY64" fmla="*/ 347244 h 884424"/>
                <a:gd name="connsiteX65" fmla="*/ 955204 w 1091136"/>
                <a:gd name="connsiteY65" fmla="*/ 240262 h 884424"/>
                <a:gd name="connsiteX66" fmla="*/ 918353 w 1091136"/>
                <a:gd name="connsiteY66" fmla="*/ 204872 h 884424"/>
                <a:gd name="connsiteX67" fmla="*/ 1021168 w 1091136"/>
                <a:gd name="connsiteY67" fmla="*/ 395242 h 884424"/>
                <a:gd name="connsiteX68" fmla="*/ 1028960 w 1091136"/>
                <a:gd name="connsiteY68" fmla="*/ 165478 h 884424"/>
                <a:gd name="connsiteX69" fmla="*/ 1020735 w 1091136"/>
                <a:gd name="connsiteY69" fmla="*/ 347244 h 884424"/>
                <a:gd name="connsiteX70" fmla="*/ 1091082 w 1091136"/>
                <a:gd name="connsiteY70" fmla="*/ 423002 h 884424"/>
                <a:gd name="connsiteX71" fmla="*/ 970681 w 1091136"/>
                <a:gd name="connsiteY71" fmla="*/ 584476 h 884424"/>
                <a:gd name="connsiteX72" fmla="*/ 956178 w 1091136"/>
                <a:gd name="connsiteY72" fmla="*/ 416725 h 884424"/>
                <a:gd name="connsiteX73" fmla="*/ 941784 w 1091136"/>
                <a:gd name="connsiteY73" fmla="*/ 632690 h 884424"/>
                <a:gd name="connsiteX74" fmla="*/ 1091136 w 1091136"/>
                <a:gd name="connsiteY74" fmla="*/ 422786 h 884424"/>
                <a:gd name="connsiteX75" fmla="*/ 952390 w 1091136"/>
                <a:gd name="connsiteY75" fmla="*/ 314722 h 884424"/>
                <a:gd name="connsiteX76" fmla="*/ 998928 w 1091136"/>
                <a:gd name="connsiteY76" fmla="*/ 514940 h 884424"/>
                <a:gd name="connsiteX77" fmla="*/ 1078582 w 1091136"/>
                <a:gd name="connsiteY77" fmla="*/ 296107 h 884424"/>
                <a:gd name="connsiteX78" fmla="*/ 1010345 w 1091136"/>
                <a:gd name="connsiteY78" fmla="*/ 467754 h 884424"/>
                <a:gd name="connsiteX79" fmla="*/ 952390 w 1091136"/>
                <a:gd name="connsiteY79" fmla="*/ 314722 h 884424"/>
                <a:gd name="connsiteX80" fmla="*/ 203790 w 1091136"/>
                <a:gd name="connsiteY80" fmla="*/ 98269 h 884424"/>
                <a:gd name="connsiteX81" fmla="*/ 264613 w 1091136"/>
                <a:gd name="connsiteY81" fmla="*/ 14394 h 884424"/>
                <a:gd name="connsiteX82" fmla="*/ 125055 w 1091136"/>
                <a:gd name="connsiteY82" fmla="*/ 162772 h 884424"/>
                <a:gd name="connsiteX83" fmla="*/ 203573 w 1091136"/>
                <a:gd name="connsiteY83" fmla="*/ 97999 h 884424"/>
                <a:gd name="connsiteX84" fmla="*/ 868136 w 1091136"/>
                <a:gd name="connsiteY84" fmla="*/ 109525 h 884424"/>
                <a:gd name="connsiteX85" fmla="*/ 1012943 w 1091136"/>
                <a:gd name="connsiteY85" fmla="*/ 285230 h 884424"/>
                <a:gd name="connsiteX86" fmla="*/ 956124 w 1091136"/>
                <a:gd name="connsiteY86" fmla="*/ 76354 h 884424"/>
                <a:gd name="connsiteX87" fmla="*/ 995356 w 1091136"/>
                <a:gd name="connsiteY87" fmla="*/ 227059 h 884424"/>
                <a:gd name="connsiteX88" fmla="*/ 867920 w 1091136"/>
                <a:gd name="connsiteY88" fmla="*/ 109254 h 884424"/>
                <a:gd name="connsiteX89" fmla="*/ 633123 w 1091136"/>
                <a:gd name="connsiteY89" fmla="*/ 163854 h 884424"/>
                <a:gd name="connsiteX90" fmla="*/ 577765 w 1091136"/>
                <a:gd name="connsiteY90" fmla="*/ 148973 h 884424"/>
                <a:gd name="connsiteX91" fmla="*/ 577765 w 1091136"/>
                <a:gd name="connsiteY91" fmla="*/ 161311 h 884424"/>
                <a:gd name="connsiteX92" fmla="*/ 628632 w 1091136"/>
                <a:gd name="connsiteY92" fmla="*/ 175272 h 884424"/>
                <a:gd name="connsiteX93" fmla="*/ 633123 w 1091136"/>
                <a:gd name="connsiteY93" fmla="*/ 163854 h 884424"/>
                <a:gd name="connsiteX94" fmla="*/ 619108 w 1091136"/>
                <a:gd name="connsiteY94" fmla="*/ 44806 h 884424"/>
                <a:gd name="connsiteX95" fmla="*/ 622787 w 1091136"/>
                <a:gd name="connsiteY95" fmla="*/ 41505 h 884424"/>
                <a:gd name="connsiteX96" fmla="*/ 615753 w 1091136"/>
                <a:gd name="connsiteY96" fmla="*/ 38529 h 884424"/>
                <a:gd name="connsiteX97" fmla="*/ 597246 w 1091136"/>
                <a:gd name="connsiteY97" fmla="*/ 38150 h 884424"/>
                <a:gd name="connsiteX98" fmla="*/ 592430 w 1091136"/>
                <a:gd name="connsiteY98" fmla="*/ 41505 h 884424"/>
                <a:gd name="connsiteX99" fmla="*/ 581607 w 1091136"/>
                <a:gd name="connsiteY99" fmla="*/ 40585 h 884424"/>
                <a:gd name="connsiteX100" fmla="*/ 581607 w 1091136"/>
                <a:gd name="connsiteY100" fmla="*/ 43236 h 884424"/>
                <a:gd name="connsiteX101" fmla="*/ 600655 w 1091136"/>
                <a:gd name="connsiteY101" fmla="*/ 45239 h 884424"/>
                <a:gd name="connsiteX102" fmla="*/ 609692 w 1091136"/>
                <a:gd name="connsiteY102" fmla="*/ 44427 h 884424"/>
                <a:gd name="connsiteX103" fmla="*/ 583231 w 1091136"/>
                <a:gd name="connsiteY103" fmla="*/ 443890 h 884424"/>
                <a:gd name="connsiteX104" fmla="*/ 572895 w 1091136"/>
                <a:gd name="connsiteY104" fmla="*/ 434745 h 884424"/>
                <a:gd name="connsiteX105" fmla="*/ 571759 w 1091136"/>
                <a:gd name="connsiteY105" fmla="*/ 434745 h 884424"/>
                <a:gd name="connsiteX106" fmla="*/ 571380 w 1091136"/>
                <a:gd name="connsiteY106" fmla="*/ 455957 h 884424"/>
                <a:gd name="connsiteX107" fmla="*/ 583231 w 1091136"/>
                <a:gd name="connsiteY107" fmla="*/ 443890 h 884424"/>
                <a:gd name="connsiteX108" fmla="*/ 368835 w 1091136"/>
                <a:gd name="connsiteY108" fmla="*/ 208498 h 884424"/>
                <a:gd name="connsiteX109" fmla="*/ 370404 w 1091136"/>
                <a:gd name="connsiteY109" fmla="*/ 201734 h 884424"/>
                <a:gd name="connsiteX110" fmla="*/ 362828 w 1091136"/>
                <a:gd name="connsiteY110" fmla="*/ 202491 h 884424"/>
                <a:gd name="connsiteX111" fmla="*/ 545947 w 1091136"/>
                <a:gd name="connsiteY111" fmla="*/ 752875 h 884424"/>
                <a:gd name="connsiteX112" fmla="*/ 922076 w 1091136"/>
                <a:gd name="connsiteY112" fmla="*/ 374022 h 884424"/>
                <a:gd name="connsiteX113" fmla="*/ 584421 w 1091136"/>
                <a:gd name="connsiteY113" fmla="*/ 0 h 884424"/>
                <a:gd name="connsiteX114" fmla="*/ 583988 w 1091136"/>
                <a:gd name="connsiteY114" fmla="*/ 2165 h 884424"/>
                <a:gd name="connsiteX115" fmla="*/ 581986 w 1091136"/>
                <a:gd name="connsiteY115" fmla="*/ 12067 h 884424"/>
                <a:gd name="connsiteX116" fmla="*/ 801848 w 1091136"/>
                <a:gd name="connsiteY116" fmla="*/ 114882 h 884424"/>
                <a:gd name="connsiteX117" fmla="*/ 760181 w 1091136"/>
                <a:gd name="connsiteY117" fmla="*/ 156549 h 884424"/>
                <a:gd name="connsiteX118" fmla="*/ 761750 w 1091136"/>
                <a:gd name="connsiteY118" fmla="*/ 149190 h 884424"/>
                <a:gd name="connsiteX119" fmla="*/ 756339 w 1091136"/>
                <a:gd name="connsiteY119" fmla="*/ 146809 h 884424"/>
                <a:gd name="connsiteX120" fmla="*/ 748871 w 1091136"/>
                <a:gd name="connsiteY120" fmla="*/ 146376 h 884424"/>
                <a:gd name="connsiteX121" fmla="*/ 750440 w 1091136"/>
                <a:gd name="connsiteY121" fmla="*/ 141560 h 884424"/>
                <a:gd name="connsiteX122" fmla="*/ 745408 w 1091136"/>
                <a:gd name="connsiteY122" fmla="*/ 124514 h 884424"/>
                <a:gd name="connsiteX123" fmla="*/ 735018 w 1091136"/>
                <a:gd name="connsiteY123" fmla="*/ 113096 h 884424"/>
                <a:gd name="connsiteX124" fmla="*/ 702550 w 1091136"/>
                <a:gd name="connsiteY124" fmla="*/ 95943 h 884424"/>
                <a:gd name="connsiteX125" fmla="*/ 699736 w 1091136"/>
                <a:gd name="connsiteY125" fmla="*/ 98919 h 884424"/>
                <a:gd name="connsiteX126" fmla="*/ 693838 w 1091136"/>
                <a:gd name="connsiteY126" fmla="*/ 100650 h 884424"/>
                <a:gd name="connsiteX127" fmla="*/ 711046 w 1091136"/>
                <a:gd name="connsiteY127" fmla="*/ 155359 h 884424"/>
                <a:gd name="connsiteX128" fmla="*/ 711046 w 1091136"/>
                <a:gd name="connsiteY128" fmla="*/ 162772 h 884424"/>
                <a:gd name="connsiteX129" fmla="*/ 727280 w 1091136"/>
                <a:gd name="connsiteY129" fmla="*/ 183065 h 884424"/>
                <a:gd name="connsiteX130" fmla="*/ 719704 w 1091136"/>
                <a:gd name="connsiteY130" fmla="*/ 184796 h 884424"/>
                <a:gd name="connsiteX131" fmla="*/ 724736 w 1091136"/>
                <a:gd name="connsiteY131" fmla="*/ 192372 h 884424"/>
                <a:gd name="connsiteX132" fmla="*/ 710505 w 1091136"/>
                <a:gd name="connsiteY132" fmla="*/ 206550 h 884424"/>
                <a:gd name="connsiteX133" fmla="*/ 704769 w 1091136"/>
                <a:gd name="connsiteY133" fmla="*/ 195727 h 884424"/>
                <a:gd name="connsiteX134" fmla="*/ 693946 w 1091136"/>
                <a:gd name="connsiteY134" fmla="*/ 216993 h 884424"/>
                <a:gd name="connsiteX135" fmla="*/ 697139 w 1091136"/>
                <a:gd name="connsiteY135" fmla="*/ 219916 h 884424"/>
                <a:gd name="connsiteX136" fmla="*/ 653253 w 1091136"/>
                <a:gd name="connsiteY136" fmla="*/ 263801 h 884424"/>
                <a:gd name="connsiteX137" fmla="*/ 645028 w 1091136"/>
                <a:gd name="connsiteY137" fmla="*/ 256496 h 884424"/>
                <a:gd name="connsiteX138" fmla="*/ 632149 w 1091136"/>
                <a:gd name="connsiteY138" fmla="*/ 261907 h 884424"/>
                <a:gd name="connsiteX139" fmla="*/ 635883 w 1091136"/>
                <a:gd name="connsiteY139" fmla="*/ 264829 h 884424"/>
                <a:gd name="connsiteX140" fmla="*/ 633664 w 1091136"/>
                <a:gd name="connsiteY140" fmla="*/ 267048 h 884424"/>
                <a:gd name="connsiteX141" fmla="*/ 628253 w 1091136"/>
                <a:gd name="connsiteY141" fmla="*/ 269916 h 884424"/>
                <a:gd name="connsiteX142" fmla="*/ 626359 w 1091136"/>
                <a:gd name="connsiteY142" fmla="*/ 275327 h 884424"/>
                <a:gd name="connsiteX143" fmla="*/ 623166 w 1091136"/>
                <a:gd name="connsiteY143" fmla="*/ 272135 h 884424"/>
                <a:gd name="connsiteX144" fmla="*/ 613913 w 1091136"/>
                <a:gd name="connsiteY144" fmla="*/ 275219 h 884424"/>
                <a:gd name="connsiteX145" fmla="*/ 616456 w 1091136"/>
                <a:gd name="connsiteY145" fmla="*/ 279278 h 884424"/>
                <a:gd name="connsiteX146" fmla="*/ 622842 w 1091136"/>
                <a:gd name="connsiteY146" fmla="*/ 277600 h 884424"/>
                <a:gd name="connsiteX147" fmla="*/ 627008 w 1091136"/>
                <a:gd name="connsiteY147" fmla="*/ 277925 h 884424"/>
                <a:gd name="connsiteX148" fmla="*/ 627333 w 1091136"/>
                <a:gd name="connsiteY148" fmla="*/ 275652 h 884424"/>
                <a:gd name="connsiteX149" fmla="*/ 630526 w 1091136"/>
                <a:gd name="connsiteY149" fmla="*/ 274029 h 884424"/>
                <a:gd name="connsiteX150" fmla="*/ 631500 w 1091136"/>
                <a:gd name="connsiteY150" fmla="*/ 272135 h 884424"/>
                <a:gd name="connsiteX151" fmla="*/ 637236 w 1091136"/>
                <a:gd name="connsiteY151" fmla="*/ 270511 h 884424"/>
                <a:gd name="connsiteX152" fmla="*/ 641727 w 1091136"/>
                <a:gd name="connsiteY152" fmla="*/ 270511 h 884424"/>
                <a:gd name="connsiteX153" fmla="*/ 644324 w 1091136"/>
                <a:gd name="connsiteY153" fmla="*/ 272892 h 884424"/>
                <a:gd name="connsiteX154" fmla="*/ 626684 w 1091136"/>
                <a:gd name="connsiteY154" fmla="*/ 289667 h 884424"/>
                <a:gd name="connsiteX155" fmla="*/ 625385 w 1091136"/>
                <a:gd name="connsiteY155" fmla="*/ 287828 h 884424"/>
                <a:gd name="connsiteX156" fmla="*/ 607203 w 1091136"/>
                <a:gd name="connsiteY156" fmla="*/ 290804 h 884424"/>
                <a:gd name="connsiteX157" fmla="*/ 603144 w 1091136"/>
                <a:gd name="connsiteY157" fmla="*/ 294862 h 884424"/>
                <a:gd name="connsiteX158" fmla="*/ 599194 w 1091136"/>
                <a:gd name="connsiteY158" fmla="*/ 295349 h 884424"/>
                <a:gd name="connsiteX159" fmla="*/ 610450 w 1091136"/>
                <a:gd name="connsiteY159" fmla="*/ 284527 h 884424"/>
                <a:gd name="connsiteX160" fmla="*/ 606445 w 1091136"/>
                <a:gd name="connsiteY160" fmla="*/ 282524 h 884424"/>
                <a:gd name="connsiteX161" fmla="*/ 595893 w 1091136"/>
                <a:gd name="connsiteY161" fmla="*/ 296594 h 884424"/>
                <a:gd name="connsiteX162" fmla="*/ 598978 w 1091136"/>
                <a:gd name="connsiteY162" fmla="*/ 296269 h 884424"/>
                <a:gd name="connsiteX163" fmla="*/ 598978 w 1091136"/>
                <a:gd name="connsiteY163" fmla="*/ 301680 h 884424"/>
                <a:gd name="connsiteX164" fmla="*/ 602820 w 1091136"/>
                <a:gd name="connsiteY164" fmla="*/ 303196 h 884424"/>
                <a:gd name="connsiteX165" fmla="*/ 603577 w 1091136"/>
                <a:gd name="connsiteY165" fmla="*/ 308607 h 884424"/>
                <a:gd name="connsiteX166" fmla="*/ 597246 w 1091136"/>
                <a:gd name="connsiteY166" fmla="*/ 307362 h 884424"/>
                <a:gd name="connsiteX167" fmla="*/ 590644 w 1091136"/>
                <a:gd name="connsiteY167" fmla="*/ 308553 h 884424"/>
                <a:gd name="connsiteX168" fmla="*/ 574410 w 1091136"/>
                <a:gd name="connsiteY168" fmla="*/ 300382 h 884424"/>
                <a:gd name="connsiteX169" fmla="*/ 573112 w 1091136"/>
                <a:gd name="connsiteY169" fmla="*/ 364776 h 884424"/>
                <a:gd name="connsiteX170" fmla="*/ 650764 w 1091136"/>
                <a:gd name="connsiteY170" fmla="*/ 443781 h 884424"/>
                <a:gd name="connsiteX171" fmla="*/ 623707 w 1091136"/>
                <a:gd name="connsiteY171" fmla="*/ 494540 h 884424"/>
                <a:gd name="connsiteX172" fmla="*/ 623707 w 1091136"/>
                <a:gd name="connsiteY172" fmla="*/ 494540 h 884424"/>
                <a:gd name="connsiteX173" fmla="*/ 622896 w 1091136"/>
                <a:gd name="connsiteY173" fmla="*/ 495081 h 884424"/>
                <a:gd name="connsiteX174" fmla="*/ 622896 w 1091136"/>
                <a:gd name="connsiteY174" fmla="*/ 495081 h 884424"/>
                <a:gd name="connsiteX175" fmla="*/ 621705 w 1091136"/>
                <a:gd name="connsiteY175" fmla="*/ 495892 h 884424"/>
                <a:gd name="connsiteX176" fmla="*/ 569865 w 1091136"/>
                <a:gd name="connsiteY176" fmla="*/ 516672 h 884424"/>
                <a:gd name="connsiteX177" fmla="*/ 569378 w 1091136"/>
                <a:gd name="connsiteY177" fmla="*/ 550330 h 884424"/>
                <a:gd name="connsiteX178" fmla="*/ 626142 w 1091136"/>
                <a:gd name="connsiteY178" fmla="*/ 639184 h 884424"/>
                <a:gd name="connsiteX179" fmla="*/ 615807 w 1091136"/>
                <a:gd name="connsiteY179" fmla="*/ 657961 h 884424"/>
                <a:gd name="connsiteX180" fmla="*/ 615807 w 1091136"/>
                <a:gd name="connsiteY180" fmla="*/ 657961 h 884424"/>
                <a:gd name="connsiteX181" fmla="*/ 567105 w 1091136"/>
                <a:gd name="connsiteY181" fmla="*/ 665699 h 884424"/>
                <a:gd name="connsiteX182" fmla="*/ 567105 w 1091136"/>
                <a:gd name="connsiteY182" fmla="*/ 677983 h 884424"/>
                <a:gd name="connsiteX183" fmla="*/ 755310 w 1091136"/>
                <a:gd name="connsiteY183" fmla="*/ 594865 h 884424"/>
                <a:gd name="connsiteX184" fmla="*/ 799142 w 1091136"/>
                <a:gd name="connsiteY184" fmla="*/ 638697 h 884424"/>
                <a:gd name="connsiteX185" fmla="*/ 294267 w 1091136"/>
                <a:gd name="connsiteY185" fmla="*/ 639725 h 884424"/>
                <a:gd name="connsiteX186" fmla="*/ 338099 w 1091136"/>
                <a:gd name="connsiteY186" fmla="*/ 595893 h 884424"/>
                <a:gd name="connsiteX187" fmla="*/ 523652 w 1091136"/>
                <a:gd name="connsiteY187" fmla="*/ 677875 h 884424"/>
                <a:gd name="connsiteX188" fmla="*/ 523652 w 1091136"/>
                <a:gd name="connsiteY188" fmla="*/ 665591 h 884424"/>
                <a:gd name="connsiteX189" fmla="*/ 346594 w 1091136"/>
                <a:gd name="connsiteY189" fmla="*/ 587289 h 884424"/>
                <a:gd name="connsiteX190" fmla="*/ 358283 w 1091136"/>
                <a:gd name="connsiteY190" fmla="*/ 575547 h 884424"/>
                <a:gd name="connsiteX191" fmla="*/ 374517 w 1091136"/>
                <a:gd name="connsiteY191" fmla="*/ 577387 h 884424"/>
                <a:gd name="connsiteX192" fmla="*/ 383067 w 1091136"/>
                <a:gd name="connsiteY192" fmla="*/ 568187 h 884424"/>
                <a:gd name="connsiteX193" fmla="*/ 405469 w 1091136"/>
                <a:gd name="connsiteY193" fmla="*/ 568945 h 884424"/>
                <a:gd name="connsiteX194" fmla="*/ 408770 w 1091136"/>
                <a:gd name="connsiteY194" fmla="*/ 561207 h 884424"/>
                <a:gd name="connsiteX195" fmla="*/ 407959 w 1091136"/>
                <a:gd name="connsiteY195" fmla="*/ 557906 h 884424"/>
                <a:gd name="connsiteX196" fmla="*/ 522083 w 1091136"/>
                <a:gd name="connsiteY196" fmla="*/ 603523 h 884424"/>
                <a:gd name="connsiteX197" fmla="*/ 522083 w 1091136"/>
                <a:gd name="connsiteY197" fmla="*/ 591186 h 884424"/>
                <a:gd name="connsiteX198" fmla="*/ 399138 w 1091136"/>
                <a:gd name="connsiteY198" fmla="*/ 534800 h 884424"/>
                <a:gd name="connsiteX199" fmla="*/ 443024 w 1091136"/>
                <a:gd name="connsiteY199" fmla="*/ 490914 h 884424"/>
                <a:gd name="connsiteX200" fmla="*/ 478576 w 1091136"/>
                <a:gd name="connsiteY200" fmla="*/ 514778 h 884424"/>
                <a:gd name="connsiteX201" fmla="*/ 483013 w 1091136"/>
                <a:gd name="connsiteY201" fmla="*/ 503252 h 884424"/>
                <a:gd name="connsiteX202" fmla="*/ 451682 w 1091136"/>
                <a:gd name="connsiteY202" fmla="*/ 482202 h 884424"/>
                <a:gd name="connsiteX203" fmla="*/ 495676 w 1091136"/>
                <a:gd name="connsiteY203" fmla="*/ 438262 h 884424"/>
                <a:gd name="connsiteX204" fmla="*/ 519161 w 1091136"/>
                <a:gd name="connsiteY204" fmla="*/ 451303 h 884424"/>
                <a:gd name="connsiteX205" fmla="*/ 519161 w 1091136"/>
                <a:gd name="connsiteY205" fmla="*/ 438100 h 884424"/>
                <a:gd name="connsiteX206" fmla="*/ 504659 w 1091136"/>
                <a:gd name="connsiteY206" fmla="*/ 429496 h 884424"/>
                <a:gd name="connsiteX207" fmla="*/ 517051 w 1091136"/>
                <a:gd name="connsiteY207" fmla="*/ 417104 h 884424"/>
                <a:gd name="connsiteX208" fmla="*/ 503955 w 1091136"/>
                <a:gd name="connsiteY208" fmla="*/ 412883 h 884424"/>
                <a:gd name="connsiteX209" fmla="*/ 495622 w 1091136"/>
                <a:gd name="connsiteY209" fmla="*/ 421216 h 884424"/>
                <a:gd name="connsiteX210" fmla="*/ 485124 w 1091136"/>
                <a:gd name="connsiteY210" fmla="*/ 405578 h 884424"/>
                <a:gd name="connsiteX211" fmla="*/ 463479 w 1091136"/>
                <a:gd name="connsiteY211" fmla="*/ 393997 h 884424"/>
                <a:gd name="connsiteX212" fmla="*/ 422407 w 1091136"/>
                <a:gd name="connsiteY212" fmla="*/ 319430 h 884424"/>
                <a:gd name="connsiteX213" fmla="*/ 440156 w 1091136"/>
                <a:gd name="connsiteY213" fmla="*/ 262611 h 884424"/>
                <a:gd name="connsiteX214" fmla="*/ 396432 w 1091136"/>
                <a:gd name="connsiteY214" fmla="*/ 218887 h 884424"/>
                <a:gd name="connsiteX215" fmla="*/ 513533 w 1091136"/>
                <a:gd name="connsiteY215" fmla="*/ 161311 h 884424"/>
                <a:gd name="connsiteX216" fmla="*/ 513263 w 1091136"/>
                <a:gd name="connsiteY216" fmla="*/ 148973 h 884424"/>
                <a:gd name="connsiteX217" fmla="*/ 387774 w 1091136"/>
                <a:gd name="connsiteY217" fmla="*/ 210338 h 884424"/>
                <a:gd name="connsiteX218" fmla="*/ 380361 w 1091136"/>
                <a:gd name="connsiteY218" fmla="*/ 203086 h 884424"/>
                <a:gd name="connsiteX219" fmla="*/ 374463 w 1091136"/>
                <a:gd name="connsiteY219" fmla="*/ 214504 h 884424"/>
                <a:gd name="connsiteX220" fmla="*/ 379116 w 1091136"/>
                <a:gd name="connsiteY220" fmla="*/ 219212 h 884424"/>
                <a:gd name="connsiteX221" fmla="*/ 317103 w 1091136"/>
                <a:gd name="connsiteY221" fmla="*/ 371757 h 884424"/>
                <a:gd name="connsiteX222" fmla="*/ 255035 w 1091136"/>
                <a:gd name="connsiteY222" fmla="*/ 371757 h 884424"/>
                <a:gd name="connsiteX223" fmla="*/ 335501 w 1091136"/>
                <a:gd name="connsiteY223" fmla="*/ 175110 h 884424"/>
                <a:gd name="connsiteX224" fmla="*/ 355198 w 1091136"/>
                <a:gd name="connsiteY224" fmla="*/ 194861 h 884424"/>
                <a:gd name="connsiteX225" fmla="*/ 358012 w 1091136"/>
                <a:gd name="connsiteY225" fmla="*/ 194861 h 884424"/>
                <a:gd name="connsiteX226" fmla="*/ 369214 w 1091136"/>
                <a:gd name="connsiteY226" fmla="*/ 191614 h 884424"/>
                <a:gd name="connsiteX227" fmla="*/ 344159 w 1091136"/>
                <a:gd name="connsiteY227" fmla="*/ 166560 h 884424"/>
                <a:gd name="connsiteX228" fmla="*/ 387450 w 1091136"/>
                <a:gd name="connsiteY228" fmla="*/ 132036 h 884424"/>
                <a:gd name="connsiteX229" fmla="*/ 390534 w 1091136"/>
                <a:gd name="connsiteY229" fmla="*/ 122945 h 884424"/>
                <a:gd name="connsiteX230" fmla="*/ 400004 w 1091136"/>
                <a:gd name="connsiteY230" fmla="*/ 110228 h 884424"/>
                <a:gd name="connsiteX231" fmla="*/ 335501 w 1091136"/>
                <a:gd name="connsiteY231" fmla="*/ 157794 h 884424"/>
                <a:gd name="connsiteX232" fmla="*/ 291670 w 1091136"/>
                <a:gd name="connsiteY232" fmla="*/ 113962 h 884424"/>
                <a:gd name="connsiteX233" fmla="*/ 508663 w 1091136"/>
                <a:gd name="connsiteY233" fmla="*/ 12230 h 884424"/>
                <a:gd name="connsiteX234" fmla="*/ 508122 w 1091136"/>
                <a:gd name="connsiteY234" fmla="*/ 9524 h 884424"/>
                <a:gd name="connsiteX235" fmla="*/ 506336 w 1091136"/>
                <a:gd name="connsiteY235" fmla="*/ 108 h 884424"/>
                <a:gd name="connsiteX236" fmla="*/ 170760 w 1091136"/>
                <a:gd name="connsiteY236" fmla="*/ 415406 h 884424"/>
                <a:gd name="connsiteX237" fmla="*/ 545730 w 1091136"/>
                <a:gd name="connsiteY237" fmla="*/ 753092 h 884424"/>
                <a:gd name="connsiteX238" fmla="*/ 627712 w 1091136"/>
                <a:gd name="connsiteY238" fmla="*/ 492321 h 884424"/>
                <a:gd name="connsiteX239" fmla="*/ 627712 w 1091136"/>
                <a:gd name="connsiteY239" fmla="*/ 491996 h 884424"/>
                <a:gd name="connsiteX240" fmla="*/ 627712 w 1091136"/>
                <a:gd name="connsiteY240" fmla="*/ 491996 h 884424"/>
                <a:gd name="connsiteX241" fmla="*/ 810506 w 1091136"/>
                <a:gd name="connsiteY241" fmla="*/ 123703 h 884424"/>
                <a:gd name="connsiteX242" fmla="*/ 911427 w 1091136"/>
                <a:gd name="connsiteY242" fmla="*/ 371757 h 884424"/>
                <a:gd name="connsiteX243" fmla="*/ 849142 w 1091136"/>
                <a:gd name="connsiteY243" fmla="*/ 371757 h 884424"/>
                <a:gd name="connsiteX244" fmla="*/ 816675 w 1091136"/>
                <a:gd name="connsiteY244" fmla="*/ 239288 h 884424"/>
                <a:gd name="connsiteX245" fmla="*/ 817216 w 1091136"/>
                <a:gd name="connsiteY245" fmla="*/ 238206 h 884424"/>
                <a:gd name="connsiteX246" fmla="*/ 821491 w 1091136"/>
                <a:gd name="connsiteY246" fmla="*/ 240479 h 884424"/>
                <a:gd name="connsiteX247" fmla="*/ 822519 w 1091136"/>
                <a:gd name="connsiteY247" fmla="*/ 237178 h 884424"/>
                <a:gd name="connsiteX248" fmla="*/ 811696 w 1091136"/>
                <a:gd name="connsiteY248" fmla="*/ 217751 h 884424"/>
                <a:gd name="connsiteX249" fmla="*/ 798547 w 1091136"/>
                <a:gd name="connsiteY249" fmla="*/ 199569 h 884424"/>
                <a:gd name="connsiteX250" fmla="*/ 782962 w 1091136"/>
                <a:gd name="connsiteY250" fmla="*/ 186853 h 884424"/>
                <a:gd name="connsiteX251" fmla="*/ 766349 w 1091136"/>
                <a:gd name="connsiteY251" fmla="*/ 167696 h 884424"/>
                <a:gd name="connsiteX252" fmla="*/ 731230 w 1091136"/>
                <a:gd name="connsiteY252" fmla="*/ 203086 h 884424"/>
                <a:gd name="connsiteX253" fmla="*/ 746111 w 1091136"/>
                <a:gd name="connsiteY253" fmla="*/ 203736 h 884424"/>
                <a:gd name="connsiteX254" fmla="*/ 749683 w 1091136"/>
                <a:gd name="connsiteY254" fmla="*/ 208011 h 884424"/>
                <a:gd name="connsiteX255" fmla="*/ 747897 w 1091136"/>
                <a:gd name="connsiteY255" fmla="*/ 214342 h 884424"/>
                <a:gd name="connsiteX256" fmla="*/ 768406 w 1091136"/>
                <a:gd name="connsiteY256" fmla="*/ 227329 h 884424"/>
                <a:gd name="connsiteX257" fmla="*/ 772464 w 1091136"/>
                <a:gd name="connsiteY257" fmla="*/ 226842 h 884424"/>
                <a:gd name="connsiteX258" fmla="*/ 798980 w 1091136"/>
                <a:gd name="connsiteY258" fmla="*/ 257145 h 884424"/>
                <a:gd name="connsiteX259" fmla="*/ 809802 w 1091136"/>
                <a:gd name="connsiteY259" fmla="*/ 253357 h 884424"/>
                <a:gd name="connsiteX260" fmla="*/ 836859 w 1091136"/>
                <a:gd name="connsiteY260" fmla="*/ 371757 h 884424"/>
                <a:gd name="connsiteX261" fmla="*/ 774845 w 1091136"/>
                <a:gd name="connsiteY261" fmla="*/ 371757 h 884424"/>
                <a:gd name="connsiteX262" fmla="*/ 769055 w 1091136"/>
                <a:gd name="connsiteY262" fmla="*/ 324570 h 884424"/>
                <a:gd name="connsiteX263" fmla="*/ 771923 w 1091136"/>
                <a:gd name="connsiteY263" fmla="*/ 320728 h 884424"/>
                <a:gd name="connsiteX264" fmla="*/ 775765 w 1091136"/>
                <a:gd name="connsiteY264" fmla="*/ 301302 h 884424"/>
                <a:gd name="connsiteX265" fmla="*/ 772843 w 1091136"/>
                <a:gd name="connsiteY265" fmla="*/ 280414 h 884424"/>
                <a:gd name="connsiteX266" fmla="*/ 765375 w 1091136"/>
                <a:gd name="connsiteY266" fmla="*/ 256388 h 884424"/>
                <a:gd name="connsiteX267" fmla="*/ 748059 w 1091136"/>
                <a:gd name="connsiteY267" fmla="*/ 231063 h 884424"/>
                <a:gd name="connsiteX268" fmla="*/ 752280 w 1091136"/>
                <a:gd name="connsiteY268" fmla="*/ 233282 h 884424"/>
                <a:gd name="connsiteX269" fmla="*/ 754391 w 1091136"/>
                <a:gd name="connsiteY269" fmla="*/ 231171 h 884424"/>
                <a:gd name="connsiteX270" fmla="*/ 740483 w 1091136"/>
                <a:gd name="connsiteY270" fmla="*/ 221755 h 884424"/>
                <a:gd name="connsiteX271" fmla="*/ 739563 w 1091136"/>
                <a:gd name="connsiteY271" fmla="*/ 224840 h 884424"/>
                <a:gd name="connsiteX272" fmla="*/ 753471 w 1091136"/>
                <a:gd name="connsiteY272" fmla="*/ 244699 h 884424"/>
                <a:gd name="connsiteX273" fmla="*/ 761317 w 1091136"/>
                <a:gd name="connsiteY273" fmla="*/ 260933 h 884424"/>
                <a:gd name="connsiteX274" fmla="*/ 766728 w 1091136"/>
                <a:gd name="connsiteY274" fmla="*/ 277167 h 884424"/>
                <a:gd name="connsiteX275" fmla="*/ 768514 w 1091136"/>
                <a:gd name="connsiteY275" fmla="*/ 287990 h 884424"/>
                <a:gd name="connsiteX276" fmla="*/ 771382 w 1091136"/>
                <a:gd name="connsiteY276" fmla="*/ 306280 h 884424"/>
                <a:gd name="connsiteX277" fmla="*/ 765971 w 1091136"/>
                <a:gd name="connsiteY277" fmla="*/ 306659 h 884424"/>
                <a:gd name="connsiteX278" fmla="*/ 758124 w 1091136"/>
                <a:gd name="connsiteY278" fmla="*/ 290858 h 884424"/>
                <a:gd name="connsiteX279" fmla="*/ 760884 w 1091136"/>
                <a:gd name="connsiteY279" fmla="*/ 286691 h 884424"/>
                <a:gd name="connsiteX280" fmla="*/ 755473 w 1091136"/>
                <a:gd name="connsiteY280" fmla="*/ 279115 h 884424"/>
                <a:gd name="connsiteX281" fmla="*/ 755473 w 1091136"/>
                <a:gd name="connsiteY281" fmla="*/ 271540 h 884424"/>
                <a:gd name="connsiteX282" fmla="*/ 751685 w 1091136"/>
                <a:gd name="connsiteY282" fmla="*/ 266778 h 884424"/>
                <a:gd name="connsiteX283" fmla="*/ 746977 w 1091136"/>
                <a:gd name="connsiteY283" fmla="*/ 267373 h 884424"/>
                <a:gd name="connsiteX284" fmla="*/ 741566 w 1091136"/>
                <a:gd name="connsiteY284" fmla="*/ 258119 h 884424"/>
                <a:gd name="connsiteX285" fmla="*/ 744921 w 1091136"/>
                <a:gd name="connsiteY285" fmla="*/ 259797 h 884424"/>
                <a:gd name="connsiteX286" fmla="*/ 745787 w 1091136"/>
                <a:gd name="connsiteY286" fmla="*/ 258931 h 884424"/>
                <a:gd name="connsiteX287" fmla="*/ 744001 w 1091136"/>
                <a:gd name="connsiteY287" fmla="*/ 255035 h 884424"/>
                <a:gd name="connsiteX288" fmla="*/ 748059 w 1091136"/>
                <a:gd name="connsiteY288" fmla="*/ 252762 h 884424"/>
                <a:gd name="connsiteX289" fmla="*/ 746219 w 1091136"/>
                <a:gd name="connsiteY289" fmla="*/ 250489 h 884424"/>
                <a:gd name="connsiteX290" fmla="*/ 740213 w 1091136"/>
                <a:gd name="connsiteY290" fmla="*/ 252762 h 884424"/>
                <a:gd name="connsiteX291" fmla="*/ 742431 w 1091136"/>
                <a:gd name="connsiteY291" fmla="*/ 243347 h 884424"/>
                <a:gd name="connsiteX292" fmla="*/ 738860 w 1091136"/>
                <a:gd name="connsiteY292" fmla="*/ 241290 h 884424"/>
                <a:gd name="connsiteX293" fmla="*/ 735667 w 1091136"/>
                <a:gd name="connsiteY293" fmla="*/ 248812 h 884424"/>
                <a:gd name="connsiteX294" fmla="*/ 713102 w 1091136"/>
                <a:gd name="connsiteY294" fmla="*/ 220132 h 884424"/>
                <a:gd name="connsiteX295" fmla="*/ 718784 w 1091136"/>
                <a:gd name="connsiteY295" fmla="*/ 348488 h 884424"/>
                <a:gd name="connsiteX296" fmla="*/ 729931 w 1091136"/>
                <a:gd name="connsiteY296" fmla="*/ 342428 h 884424"/>
                <a:gd name="connsiteX297" fmla="*/ 741295 w 1091136"/>
                <a:gd name="connsiteY297" fmla="*/ 340696 h 884424"/>
                <a:gd name="connsiteX298" fmla="*/ 743784 w 1091136"/>
                <a:gd name="connsiteY298" fmla="*/ 335285 h 884424"/>
                <a:gd name="connsiteX299" fmla="*/ 750116 w 1091136"/>
                <a:gd name="connsiteY299" fmla="*/ 331497 h 884424"/>
                <a:gd name="connsiteX300" fmla="*/ 752551 w 1091136"/>
                <a:gd name="connsiteY300" fmla="*/ 326086 h 884424"/>
                <a:gd name="connsiteX301" fmla="*/ 754499 w 1091136"/>
                <a:gd name="connsiteY301" fmla="*/ 316940 h 884424"/>
                <a:gd name="connsiteX302" fmla="*/ 756988 w 1091136"/>
                <a:gd name="connsiteY302" fmla="*/ 326735 h 884424"/>
                <a:gd name="connsiteX303" fmla="*/ 750981 w 1091136"/>
                <a:gd name="connsiteY303" fmla="*/ 344646 h 884424"/>
                <a:gd name="connsiteX304" fmla="*/ 750981 w 1091136"/>
                <a:gd name="connsiteY304" fmla="*/ 350707 h 884424"/>
                <a:gd name="connsiteX305" fmla="*/ 759694 w 1091136"/>
                <a:gd name="connsiteY305" fmla="*/ 339073 h 884424"/>
                <a:gd name="connsiteX306" fmla="*/ 762778 w 1091136"/>
                <a:gd name="connsiteY306" fmla="*/ 371540 h 884424"/>
                <a:gd name="connsiteX307" fmla="*/ 708665 w 1091136"/>
                <a:gd name="connsiteY307" fmla="*/ 371540 h 884424"/>
                <a:gd name="connsiteX308" fmla="*/ 707420 w 1091136"/>
                <a:gd name="connsiteY308" fmla="*/ 366833 h 884424"/>
                <a:gd name="connsiteX309" fmla="*/ 713752 w 1091136"/>
                <a:gd name="connsiteY309" fmla="*/ 361800 h 884424"/>
                <a:gd name="connsiteX310" fmla="*/ 714996 w 1091136"/>
                <a:gd name="connsiteY310" fmla="*/ 358770 h 884424"/>
                <a:gd name="connsiteX311" fmla="*/ 717756 w 1091136"/>
                <a:gd name="connsiteY311" fmla="*/ 356713 h 884424"/>
                <a:gd name="connsiteX312" fmla="*/ 725115 w 1091136"/>
                <a:gd name="connsiteY312" fmla="*/ 355956 h 884424"/>
                <a:gd name="connsiteX313" fmla="*/ 725873 w 1091136"/>
                <a:gd name="connsiteY313" fmla="*/ 352709 h 884424"/>
                <a:gd name="connsiteX314" fmla="*/ 644324 w 1091136"/>
                <a:gd name="connsiteY314" fmla="*/ 305901 h 884424"/>
                <a:gd name="connsiteX315" fmla="*/ 649736 w 1091136"/>
                <a:gd name="connsiteY315" fmla="*/ 304603 h 884424"/>
                <a:gd name="connsiteX316" fmla="*/ 649736 w 1091136"/>
                <a:gd name="connsiteY316" fmla="*/ 303304 h 884424"/>
                <a:gd name="connsiteX317" fmla="*/ 644324 w 1091136"/>
                <a:gd name="connsiteY317" fmla="*/ 299570 h 884424"/>
                <a:gd name="connsiteX318" fmla="*/ 646218 w 1091136"/>
                <a:gd name="connsiteY318" fmla="*/ 287882 h 884424"/>
                <a:gd name="connsiteX319" fmla="*/ 652874 w 1091136"/>
                <a:gd name="connsiteY319" fmla="*/ 281226 h 884424"/>
                <a:gd name="connsiteX320" fmla="*/ 664400 w 1091136"/>
                <a:gd name="connsiteY320" fmla="*/ 296215 h 884424"/>
                <a:gd name="connsiteX321" fmla="*/ 662074 w 1091136"/>
                <a:gd name="connsiteY321" fmla="*/ 303412 h 884424"/>
                <a:gd name="connsiteX322" fmla="*/ 656013 w 1091136"/>
                <a:gd name="connsiteY322" fmla="*/ 299083 h 884424"/>
                <a:gd name="connsiteX323" fmla="*/ 651413 w 1091136"/>
                <a:gd name="connsiteY323" fmla="*/ 300328 h 884424"/>
                <a:gd name="connsiteX324" fmla="*/ 653686 w 1091136"/>
                <a:gd name="connsiteY324" fmla="*/ 304603 h 884424"/>
                <a:gd name="connsiteX325" fmla="*/ 655959 w 1091136"/>
                <a:gd name="connsiteY325" fmla="*/ 304603 h 884424"/>
                <a:gd name="connsiteX326" fmla="*/ 653415 w 1091136"/>
                <a:gd name="connsiteY326" fmla="*/ 310934 h 884424"/>
                <a:gd name="connsiteX327" fmla="*/ 651684 w 1091136"/>
                <a:gd name="connsiteY327" fmla="*/ 308391 h 884424"/>
                <a:gd name="connsiteX328" fmla="*/ 668080 w 1091136"/>
                <a:gd name="connsiteY328" fmla="*/ 511910 h 884424"/>
                <a:gd name="connsiteX329" fmla="*/ 654660 w 1091136"/>
                <a:gd name="connsiteY329" fmla="*/ 508122 h 884424"/>
                <a:gd name="connsiteX330" fmla="*/ 650656 w 1091136"/>
                <a:gd name="connsiteY330" fmla="*/ 509583 h 884424"/>
                <a:gd name="connsiteX331" fmla="*/ 643080 w 1091136"/>
                <a:gd name="connsiteY331" fmla="*/ 503793 h 884424"/>
                <a:gd name="connsiteX332" fmla="*/ 635937 w 1091136"/>
                <a:gd name="connsiteY332" fmla="*/ 501250 h 884424"/>
                <a:gd name="connsiteX333" fmla="*/ 646164 w 1091136"/>
                <a:gd name="connsiteY333" fmla="*/ 493241 h 884424"/>
                <a:gd name="connsiteX334" fmla="*/ 656987 w 1091136"/>
                <a:gd name="connsiteY334" fmla="*/ 501033 h 884424"/>
                <a:gd name="connsiteX335" fmla="*/ 665429 w 1091136"/>
                <a:gd name="connsiteY335" fmla="*/ 505470 h 884424"/>
                <a:gd name="connsiteX336" fmla="*/ 669595 w 1091136"/>
                <a:gd name="connsiteY336" fmla="*/ 509637 h 884424"/>
                <a:gd name="connsiteX337" fmla="*/ 661262 w 1091136"/>
                <a:gd name="connsiteY337" fmla="*/ 272622 h 884424"/>
                <a:gd name="connsiteX338" fmla="*/ 705148 w 1091136"/>
                <a:gd name="connsiteY338" fmla="*/ 228736 h 884424"/>
                <a:gd name="connsiteX339" fmla="*/ 732204 w 1091136"/>
                <a:gd name="connsiteY339" fmla="*/ 265208 h 884424"/>
                <a:gd name="connsiteX340" fmla="*/ 726793 w 1091136"/>
                <a:gd name="connsiteY340" fmla="*/ 266723 h 884424"/>
                <a:gd name="connsiteX341" fmla="*/ 727063 w 1091136"/>
                <a:gd name="connsiteY341" fmla="*/ 276518 h 884424"/>
                <a:gd name="connsiteX342" fmla="*/ 743297 w 1091136"/>
                <a:gd name="connsiteY342" fmla="*/ 286908 h 884424"/>
                <a:gd name="connsiteX343" fmla="*/ 753579 w 1091136"/>
                <a:gd name="connsiteY343" fmla="*/ 314614 h 884424"/>
                <a:gd name="connsiteX344" fmla="*/ 750711 w 1091136"/>
                <a:gd name="connsiteY344" fmla="*/ 318834 h 884424"/>
                <a:gd name="connsiteX345" fmla="*/ 744758 w 1091136"/>
                <a:gd name="connsiteY345" fmla="*/ 322622 h 884424"/>
                <a:gd name="connsiteX346" fmla="*/ 743297 w 1091136"/>
                <a:gd name="connsiteY346" fmla="*/ 331713 h 884424"/>
                <a:gd name="connsiteX347" fmla="*/ 739239 w 1091136"/>
                <a:gd name="connsiteY347" fmla="*/ 333986 h 884424"/>
                <a:gd name="connsiteX348" fmla="*/ 735830 w 1091136"/>
                <a:gd name="connsiteY348" fmla="*/ 337990 h 884424"/>
                <a:gd name="connsiteX349" fmla="*/ 732421 w 1091136"/>
                <a:gd name="connsiteY349" fmla="*/ 336746 h 884424"/>
                <a:gd name="connsiteX350" fmla="*/ 726360 w 1091136"/>
                <a:gd name="connsiteY350" fmla="*/ 336746 h 884424"/>
                <a:gd name="connsiteX351" fmla="*/ 729877 w 1091136"/>
                <a:gd name="connsiteY351" fmla="*/ 331984 h 884424"/>
                <a:gd name="connsiteX352" fmla="*/ 732421 w 1091136"/>
                <a:gd name="connsiteY352" fmla="*/ 319592 h 884424"/>
                <a:gd name="connsiteX353" fmla="*/ 736425 w 1091136"/>
                <a:gd name="connsiteY353" fmla="*/ 317103 h 884424"/>
                <a:gd name="connsiteX354" fmla="*/ 725115 w 1091136"/>
                <a:gd name="connsiteY354" fmla="*/ 305468 h 884424"/>
                <a:gd name="connsiteX355" fmla="*/ 716295 w 1091136"/>
                <a:gd name="connsiteY355" fmla="*/ 308445 h 884424"/>
                <a:gd name="connsiteX356" fmla="*/ 714293 w 1091136"/>
                <a:gd name="connsiteY356" fmla="*/ 316724 h 884424"/>
                <a:gd name="connsiteX357" fmla="*/ 708881 w 1091136"/>
                <a:gd name="connsiteY357" fmla="*/ 322730 h 884424"/>
                <a:gd name="connsiteX358" fmla="*/ 703091 w 1091136"/>
                <a:gd name="connsiteY358" fmla="*/ 317969 h 884424"/>
                <a:gd name="connsiteX359" fmla="*/ 701035 w 1091136"/>
                <a:gd name="connsiteY359" fmla="*/ 312882 h 884424"/>
                <a:gd name="connsiteX360" fmla="*/ 704336 w 1091136"/>
                <a:gd name="connsiteY360" fmla="*/ 310826 h 884424"/>
                <a:gd name="connsiteX361" fmla="*/ 706176 w 1091136"/>
                <a:gd name="connsiteY361" fmla="*/ 314181 h 884424"/>
                <a:gd name="connsiteX362" fmla="*/ 708881 w 1091136"/>
                <a:gd name="connsiteY362" fmla="*/ 313152 h 884424"/>
                <a:gd name="connsiteX363" fmla="*/ 707691 w 1091136"/>
                <a:gd name="connsiteY363" fmla="*/ 307741 h 884424"/>
                <a:gd name="connsiteX364" fmla="*/ 703849 w 1091136"/>
                <a:gd name="connsiteY364" fmla="*/ 307741 h 884424"/>
                <a:gd name="connsiteX365" fmla="*/ 703578 w 1091136"/>
                <a:gd name="connsiteY365" fmla="*/ 310014 h 884424"/>
                <a:gd name="connsiteX366" fmla="*/ 701035 w 1091136"/>
                <a:gd name="connsiteY366" fmla="*/ 310501 h 884424"/>
                <a:gd name="connsiteX367" fmla="*/ 687236 w 1091136"/>
                <a:gd name="connsiteY367" fmla="*/ 294321 h 884424"/>
                <a:gd name="connsiteX368" fmla="*/ 682582 w 1091136"/>
                <a:gd name="connsiteY368" fmla="*/ 290804 h 884424"/>
                <a:gd name="connsiteX369" fmla="*/ 684368 w 1091136"/>
                <a:gd name="connsiteY369" fmla="*/ 288856 h 884424"/>
                <a:gd name="connsiteX370" fmla="*/ 688481 w 1091136"/>
                <a:gd name="connsiteY370" fmla="*/ 287449 h 884424"/>
                <a:gd name="connsiteX371" fmla="*/ 684693 w 1091136"/>
                <a:gd name="connsiteY371" fmla="*/ 285934 h 884424"/>
                <a:gd name="connsiteX372" fmla="*/ 679282 w 1091136"/>
                <a:gd name="connsiteY372" fmla="*/ 287016 h 884424"/>
                <a:gd name="connsiteX373" fmla="*/ 682041 w 1091136"/>
                <a:gd name="connsiteY373" fmla="*/ 290479 h 884424"/>
                <a:gd name="connsiteX374" fmla="*/ 675115 w 1091136"/>
                <a:gd name="connsiteY374" fmla="*/ 290479 h 884424"/>
                <a:gd name="connsiteX375" fmla="*/ 661262 w 1091136"/>
                <a:gd name="connsiteY375" fmla="*/ 272622 h 884424"/>
                <a:gd name="connsiteX376" fmla="*/ 683611 w 1091136"/>
                <a:gd name="connsiteY376" fmla="*/ 506120 h 884424"/>
                <a:gd name="connsiteX377" fmla="*/ 677658 w 1091136"/>
                <a:gd name="connsiteY377" fmla="*/ 500167 h 884424"/>
                <a:gd name="connsiteX378" fmla="*/ 682204 w 1091136"/>
                <a:gd name="connsiteY378" fmla="*/ 494269 h 884424"/>
                <a:gd name="connsiteX379" fmla="*/ 687940 w 1091136"/>
                <a:gd name="connsiteY379" fmla="*/ 482581 h 884424"/>
                <a:gd name="connsiteX380" fmla="*/ 685721 w 1091136"/>
                <a:gd name="connsiteY380" fmla="*/ 479334 h 884424"/>
                <a:gd name="connsiteX381" fmla="*/ 689509 w 1091136"/>
                <a:gd name="connsiteY381" fmla="*/ 470676 h 884424"/>
                <a:gd name="connsiteX382" fmla="*/ 689076 w 1091136"/>
                <a:gd name="connsiteY382" fmla="*/ 462883 h 884424"/>
                <a:gd name="connsiteX383" fmla="*/ 686803 w 1091136"/>
                <a:gd name="connsiteY383" fmla="*/ 454821 h 884424"/>
                <a:gd name="connsiteX384" fmla="*/ 681392 w 1091136"/>
                <a:gd name="connsiteY384" fmla="*/ 452927 h 884424"/>
                <a:gd name="connsiteX385" fmla="*/ 679390 w 1091136"/>
                <a:gd name="connsiteY385" fmla="*/ 457472 h 884424"/>
                <a:gd name="connsiteX386" fmla="*/ 676143 w 1091136"/>
                <a:gd name="connsiteY386" fmla="*/ 456606 h 884424"/>
                <a:gd name="connsiteX387" fmla="*/ 689130 w 1091136"/>
                <a:gd name="connsiteY387" fmla="*/ 433933 h 884424"/>
                <a:gd name="connsiteX388" fmla="*/ 694541 w 1091136"/>
                <a:gd name="connsiteY388" fmla="*/ 431552 h 884424"/>
                <a:gd name="connsiteX389" fmla="*/ 697680 w 1091136"/>
                <a:gd name="connsiteY389" fmla="*/ 427331 h 884424"/>
                <a:gd name="connsiteX390" fmla="*/ 699195 w 1091136"/>
                <a:gd name="connsiteY390" fmla="*/ 429063 h 884424"/>
                <a:gd name="connsiteX391" fmla="*/ 702983 w 1091136"/>
                <a:gd name="connsiteY391" fmla="*/ 424517 h 884424"/>
                <a:gd name="connsiteX392" fmla="*/ 699953 w 1091136"/>
                <a:gd name="connsiteY392" fmla="*/ 420729 h 884424"/>
                <a:gd name="connsiteX393" fmla="*/ 702713 w 1091136"/>
                <a:gd name="connsiteY393" fmla="*/ 419972 h 884424"/>
                <a:gd name="connsiteX394" fmla="*/ 707799 w 1091136"/>
                <a:gd name="connsiteY394" fmla="*/ 422028 h 884424"/>
                <a:gd name="connsiteX395" fmla="*/ 717377 w 1091136"/>
                <a:gd name="connsiteY395" fmla="*/ 422028 h 884424"/>
                <a:gd name="connsiteX396" fmla="*/ 723167 w 1091136"/>
                <a:gd name="connsiteY396" fmla="*/ 418998 h 884424"/>
                <a:gd name="connsiteX397" fmla="*/ 738319 w 1091136"/>
                <a:gd name="connsiteY397" fmla="*/ 414993 h 884424"/>
                <a:gd name="connsiteX398" fmla="*/ 735451 w 1091136"/>
                <a:gd name="connsiteY398" fmla="*/ 409961 h 884424"/>
                <a:gd name="connsiteX399" fmla="*/ 734477 w 1091136"/>
                <a:gd name="connsiteY399" fmla="*/ 403846 h 884424"/>
                <a:gd name="connsiteX400" fmla="*/ 742594 w 1091136"/>
                <a:gd name="connsiteY400" fmla="*/ 407417 h 884424"/>
                <a:gd name="connsiteX401" fmla="*/ 745624 w 1091136"/>
                <a:gd name="connsiteY401" fmla="*/ 405632 h 884424"/>
                <a:gd name="connsiteX402" fmla="*/ 744109 w 1091136"/>
                <a:gd name="connsiteY402" fmla="*/ 399355 h 884424"/>
                <a:gd name="connsiteX403" fmla="*/ 734315 w 1091136"/>
                <a:gd name="connsiteY403" fmla="*/ 403305 h 884424"/>
                <a:gd name="connsiteX404" fmla="*/ 723492 w 1091136"/>
                <a:gd name="connsiteY404" fmla="*/ 401032 h 884424"/>
                <a:gd name="connsiteX405" fmla="*/ 715159 w 1091136"/>
                <a:gd name="connsiteY405" fmla="*/ 383987 h 884424"/>
                <a:gd name="connsiteX406" fmla="*/ 762616 w 1091136"/>
                <a:gd name="connsiteY406" fmla="*/ 383987 h 884424"/>
                <a:gd name="connsiteX407" fmla="*/ 702713 w 1091136"/>
                <a:gd name="connsiteY407" fmla="*/ 525113 h 884424"/>
                <a:gd name="connsiteX408" fmla="*/ 696219 w 1091136"/>
                <a:gd name="connsiteY408" fmla="*/ 518566 h 884424"/>
                <a:gd name="connsiteX409" fmla="*/ 699033 w 1091136"/>
                <a:gd name="connsiteY409" fmla="*/ 509854 h 884424"/>
                <a:gd name="connsiteX410" fmla="*/ 693946 w 1091136"/>
                <a:gd name="connsiteY410" fmla="*/ 490643 h 884424"/>
                <a:gd name="connsiteX411" fmla="*/ 691998 w 1091136"/>
                <a:gd name="connsiteY411" fmla="*/ 627171 h 884424"/>
                <a:gd name="connsiteX412" fmla="*/ 697842 w 1091136"/>
                <a:gd name="connsiteY412" fmla="*/ 614617 h 884424"/>
                <a:gd name="connsiteX413" fmla="*/ 695570 w 1091136"/>
                <a:gd name="connsiteY413" fmla="*/ 609205 h 884424"/>
                <a:gd name="connsiteX414" fmla="*/ 704174 w 1091136"/>
                <a:gd name="connsiteY414" fmla="*/ 601629 h 884424"/>
                <a:gd name="connsiteX415" fmla="*/ 704174 w 1091136"/>
                <a:gd name="connsiteY415" fmla="*/ 597084 h 884424"/>
                <a:gd name="connsiteX416" fmla="*/ 696814 w 1091136"/>
                <a:gd name="connsiteY416" fmla="*/ 592484 h 884424"/>
                <a:gd name="connsiteX417" fmla="*/ 702875 w 1091136"/>
                <a:gd name="connsiteY417" fmla="*/ 580417 h 884424"/>
                <a:gd name="connsiteX418" fmla="*/ 711966 w 1091136"/>
                <a:gd name="connsiteY418" fmla="*/ 568512 h 884424"/>
                <a:gd name="connsiteX419" fmla="*/ 702875 w 1091136"/>
                <a:gd name="connsiteY419" fmla="*/ 558718 h 884424"/>
                <a:gd name="connsiteX420" fmla="*/ 696057 w 1091136"/>
                <a:gd name="connsiteY420" fmla="*/ 558718 h 884424"/>
                <a:gd name="connsiteX421" fmla="*/ 691836 w 1091136"/>
                <a:gd name="connsiteY421" fmla="*/ 551845 h 884424"/>
                <a:gd name="connsiteX422" fmla="*/ 702658 w 1091136"/>
                <a:gd name="connsiteY422" fmla="*/ 542484 h 884424"/>
                <a:gd name="connsiteX423" fmla="*/ 746544 w 1091136"/>
                <a:gd name="connsiteY423" fmla="*/ 586369 h 884424"/>
                <a:gd name="connsiteX424" fmla="*/ 691998 w 1091136"/>
                <a:gd name="connsiteY424" fmla="*/ 627225 h 884424"/>
                <a:gd name="connsiteX425" fmla="*/ 746761 w 1091136"/>
                <a:gd name="connsiteY425" fmla="*/ 569270 h 884424"/>
                <a:gd name="connsiteX426" fmla="*/ 751631 w 1091136"/>
                <a:gd name="connsiteY426" fmla="*/ 563858 h 884424"/>
                <a:gd name="connsiteX427" fmla="*/ 747031 w 1091136"/>
                <a:gd name="connsiteY427" fmla="*/ 539832 h 884424"/>
                <a:gd name="connsiteX428" fmla="*/ 743893 w 1091136"/>
                <a:gd name="connsiteY428" fmla="*/ 538588 h 884424"/>
                <a:gd name="connsiteX429" fmla="*/ 745841 w 1091136"/>
                <a:gd name="connsiteY429" fmla="*/ 534529 h 884424"/>
                <a:gd name="connsiteX430" fmla="*/ 735451 w 1091136"/>
                <a:gd name="connsiteY430" fmla="*/ 531282 h 884424"/>
                <a:gd name="connsiteX431" fmla="*/ 733449 w 1091136"/>
                <a:gd name="connsiteY431" fmla="*/ 539832 h 884424"/>
                <a:gd name="connsiteX432" fmla="*/ 732421 w 1091136"/>
                <a:gd name="connsiteY432" fmla="*/ 550655 h 884424"/>
                <a:gd name="connsiteX433" fmla="*/ 730256 w 1091136"/>
                <a:gd name="connsiteY433" fmla="*/ 552657 h 884424"/>
                <a:gd name="connsiteX434" fmla="*/ 711316 w 1091136"/>
                <a:gd name="connsiteY434" fmla="*/ 533717 h 884424"/>
                <a:gd name="connsiteX435" fmla="*/ 774845 w 1091136"/>
                <a:gd name="connsiteY435" fmla="*/ 383987 h 884424"/>
                <a:gd name="connsiteX436" fmla="*/ 836913 w 1091136"/>
                <a:gd name="connsiteY436" fmla="*/ 383987 h 884424"/>
                <a:gd name="connsiteX437" fmla="*/ 755202 w 1091136"/>
                <a:gd name="connsiteY437" fmla="*/ 577603 h 884424"/>
                <a:gd name="connsiteX438" fmla="*/ 763860 w 1091136"/>
                <a:gd name="connsiteY438" fmla="*/ 586315 h 884424"/>
                <a:gd name="connsiteX439" fmla="*/ 849197 w 1091136"/>
                <a:gd name="connsiteY439" fmla="*/ 384041 h 884424"/>
                <a:gd name="connsiteX440" fmla="*/ 911210 w 1091136"/>
                <a:gd name="connsiteY440" fmla="*/ 384041 h 884424"/>
                <a:gd name="connsiteX441" fmla="*/ 807746 w 1091136"/>
                <a:gd name="connsiteY441" fmla="*/ 630201 h 884424"/>
                <a:gd name="connsiteX442" fmla="*/ 390480 w 1091136"/>
                <a:gd name="connsiteY442" fmla="*/ 526196 h 884424"/>
                <a:gd name="connsiteX443" fmla="*/ 377601 w 1091136"/>
                <a:gd name="connsiteY443" fmla="*/ 511693 h 884424"/>
                <a:gd name="connsiteX444" fmla="*/ 379495 w 1091136"/>
                <a:gd name="connsiteY444" fmla="*/ 496001 h 884424"/>
                <a:gd name="connsiteX445" fmla="*/ 372947 w 1091136"/>
                <a:gd name="connsiteY445" fmla="*/ 480957 h 884424"/>
                <a:gd name="connsiteX446" fmla="*/ 371324 w 1091136"/>
                <a:gd name="connsiteY446" fmla="*/ 457418 h 884424"/>
                <a:gd name="connsiteX447" fmla="*/ 363965 w 1091136"/>
                <a:gd name="connsiteY447" fmla="*/ 443132 h 884424"/>
                <a:gd name="connsiteX448" fmla="*/ 365480 w 1091136"/>
                <a:gd name="connsiteY448" fmla="*/ 434258 h 884424"/>
                <a:gd name="connsiteX449" fmla="*/ 356605 w 1091136"/>
                <a:gd name="connsiteY449" fmla="*/ 417212 h 884424"/>
                <a:gd name="connsiteX450" fmla="*/ 348867 w 1091136"/>
                <a:gd name="connsiteY450" fmla="*/ 413316 h 884424"/>
                <a:gd name="connsiteX451" fmla="*/ 352006 w 1091136"/>
                <a:gd name="connsiteY451" fmla="*/ 404279 h 884424"/>
                <a:gd name="connsiteX452" fmla="*/ 348813 w 1091136"/>
                <a:gd name="connsiteY452" fmla="*/ 397136 h 884424"/>
                <a:gd name="connsiteX453" fmla="*/ 352006 w 1091136"/>
                <a:gd name="connsiteY453" fmla="*/ 388965 h 884424"/>
                <a:gd name="connsiteX454" fmla="*/ 360501 w 1091136"/>
                <a:gd name="connsiteY454" fmla="*/ 388965 h 884424"/>
                <a:gd name="connsiteX455" fmla="*/ 363478 w 1091136"/>
                <a:gd name="connsiteY455" fmla="*/ 384041 h 884424"/>
                <a:gd name="connsiteX456" fmla="*/ 377980 w 1091136"/>
                <a:gd name="connsiteY456" fmla="*/ 384041 h 884424"/>
                <a:gd name="connsiteX457" fmla="*/ 380199 w 1091136"/>
                <a:gd name="connsiteY457" fmla="*/ 388316 h 884424"/>
                <a:gd name="connsiteX458" fmla="*/ 377493 w 1091136"/>
                <a:gd name="connsiteY458" fmla="*/ 403305 h 884424"/>
                <a:gd name="connsiteX459" fmla="*/ 375761 w 1091136"/>
                <a:gd name="connsiteY459" fmla="*/ 405848 h 884424"/>
                <a:gd name="connsiteX460" fmla="*/ 381173 w 1091136"/>
                <a:gd name="connsiteY460" fmla="*/ 417699 h 884424"/>
                <a:gd name="connsiteX461" fmla="*/ 377601 w 1091136"/>
                <a:gd name="connsiteY461" fmla="*/ 419647 h 884424"/>
                <a:gd name="connsiteX462" fmla="*/ 375112 w 1091136"/>
                <a:gd name="connsiteY462" fmla="*/ 416508 h 884424"/>
                <a:gd name="connsiteX463" fmla="*/ 374030 w 1091136"/>
                <a:gd name="connsiteY463" fmla="*/ 417699 h 884424"/>
                <a:gd name="connsiteX464" fmla="*/ 376519 w 1091136"/>
                <a:gd name="connsiteY464" fmla="*/ 424734 h 884424"/>
                <a:gd name="connsiteX465" fmla="*/ 380794 w 1091136"/>
                <a:gd name="connsiteY465" fmla="*/ 432959 h 884424"/>
                <a:gd name="connsiteX466" fmla="*/ 382796 w 1091136"/>
                <a:gd name="connsiteY466" fmla="*/ 432959 h 884424"/>
                <a:gd name="connsiteX467" fmla="*/ 384203 w 1091136"/>
                <a:gd name="connsiteY467" fmla="*/ 424950 h 884424"/>
                <a:gd name="connsiteX468" fmla="*/ 382147 w 1091136"/>
                <a:gd name="connsiteY468" fmla="*/ 422244 h 884424"/>
                <a:gd name="connsiteX469" fmla="*/ 382147 w 1091136"/>
                <a:gd name="connsiteY469" fmla="*/ 417266 h 884424"/>
                <a:gd name="connsiteX470" fmla="*/ 381497 w 1091136"/>
                <a:gd name="connsiteY470" fmla="*/ 406985 h 884424"/>
                <a:gd name="connsiteX471" fmla="*/ 384203 w 1091136"/>
                <a:gd name="connsiteY471" fmla="*/ 388911 h 884424"/>
                <a:gd name="connsiteX472" fmla="*/ 381281 w 1091136"/>
                <a:gd name="connsiteY472" fmla="*/ 384041 h 884424"/>
                <a:gd name="connsiteX473" fmla="*/ 391670 w 1091136"/>
                <a:gd name="connsiteY473" fmla="*/ 384041 h 884424"/>
                <a:gd name="connsiteX474" fmla="*/ 434366 w 1091136"/>
                <a:gd name="connsiteY474" fmla="*/ 482364 h 884424"/>
                <a:gd name="connsiteX475" fmla="*/ 349354 w 1091136"/>
                <a:gd name="connsiteY475" fmla="*/ 404928 h 884424"/>
                <a:gd name="connsiteX476" fmla="*/ 343510 w 1091136"/>
                <a:gd name="connsiteY476" fmla="*/ 414127 h 884424"/>
                <a:gd name="connsiteX477" fmla="*/ 333445 w 1091136"/>
                <a:gd name="connsiteY477" fmla="*/ 414127 h 884424"/>
                <a:gd name="connsiteX478" fmla="*/ 332633 w 1091136"/>
                <a:gd name="connsiteY478" fmla="*/ 413532 h 884424"/>
                <a:gd name="connsiteX479" fmla="*/ 329495 w 1091136"/>
                <a:gd name="connsiteY479" fmla="*/ 384041 h 884424"/>
                <a:gd name="connsiteX480" fmla="*/ 348164 w 1091136"/>
                <a:gd name="connsiteY480" fmla="*/ 384041 h 884424"/>
                <a:gd name="connsiteX481" fmla="*/ 343672 w 1091136"/>
                <a:gd name="connsiteY481" fmla="*/ 398976 h 884424"/>
                <a:gd name="connsiteX482" fmla="*/ 369755 w 1091136"/>
                <a:gd name="connsiteY482" fmla="*/ 362341 h 884424"/>
                <a:gd name="connsiteX483" fmla="*/ 370891 w 1091136"/>
                <a:gd name="connsiteY483" fmla="*/ 350003 h 884424"/>
                <a:gd name="connsiteX484" fmla="*/ 378250 w 1091136"/>
                <a:gd name="connsiteY484" fmla="*/ 345729 h 884424"/>
                <a:gd name="connsiteX485" fmla="*/ 391400 w 1091136"/>
                <a:gd name="connsiteY485" fmla="*/ 348055 h 884424"/>
                <a:gd name="connsiteX486" fmla="*/ 393402 w 1091136"/>
                <a:gd name="connsiteY486" fmla="*/ 350436 h 884424"/>
                <a:gd name="connsiteX487" fmla="*/ 391400 w 1091136"/>
                <a:gd name="connsiteY487" fmla="*/ 371757 h 884424"/>
                <a:gd name="connsiteX488" fmla="*/ 376519 w 1091136"/>
                <a:gd name="connsiteY488" fmla="*/ 371757 h 884424"/>
                <a:gd name="connsiteX489" fmla="*/ 432905 w 1091136"/>
                <a:gd name="connsiteY489" fmla="*/ 408716 h 884424"/>
                <a:gd name="connsiteX490" fmla="*/ 435989 w 1091136"/>
                <a:gd name="connsiteY490" fmla="*/ 407147 h 884424"/>
                <a:gd name="connsiteX491" fmla="*/ 443727 w 1091136"/>
                <a:gd name="connsiteY491" fmla="*/ 413262 h 884424"/>
                <a:gd name="connsiteX492" fmla="*/ 440210 w 1091136"/>
                <a:gd name="connsiteY492" fmla="*/ 416130 h 884424"/>
                <a:gd name="connsiteX493" fmla="*/ 449355 w 1091136"/>
                <a:gd name="connsiteY493" fmla="*/ 422190 h 884424"/>
                <a:gd name="connsiteX494" fmla="*/ 449139 w 1091136"/>
                <a:gd name="connsiteY494" fmla="*/ 415697 h 884424"/>
                <a:gd name="connsiteX495" fmla="*/ 454009 w 1091136"/>
                <a:gd name="connsiteY495" fmla="*/ 407634 h 884424"/>
                <a:gd name="connsiteX496" fmla="*/ 459095 w 1091136"/>
                <a:gd name="connsiteY496" fmla="*/ 413045 h 884424"/>
                <a:gd name="connsiteX497" fmla="*/ 464507 w 1091136"/>
                <a:gd name="connsiteY497" fmla="*/ 420513 h 884424"/>
                <a:gd name="connsiteX498" fmla="*/ 454550 w 1091136"/>
                <a:gd name="connsiteY498" fmla="*/ 422569 h 884424"/>
                <a:gd name="connsiteX499" fmla="*/ 458825 w 1091136"/>
                <a:gd name="connsiteY499" fmla="*/ 431119 h 884424"/>
                <a:gd name="connsiteX500" fmla="*/ 465373 w 1091136"/>
                <a:gd name="connsiteY500" fmla="*/ 427656 h 884424"/>
                <a:gd name="connsiteX501" fmla="*/ 464723 w 1091136"/>
                <a:gd name="connsiteY501" fmla="*/ 424950 h 884424"/>
                <a:gd name="connsiteX502" fmla="*/ 469593 w 1091136"/>
                <a:gd name="connsiteY502" fmla="*/ 421649 h 884424"/>
                <a:gd name="connsiteX503" fmla="*/ 472461 w 1091136"/>
                <a:gd name="connsiteY503" fmla="*/ 408121 h 884424"/>
                <a:gd name="connsiteX504" fmla="*/ 486693 w 1091136"/>
                <a:gd name="connsiteY504" fmla="*/ 429766 h 884424"/>
                <a:gd name="connsiteX505" fmla="*/ 442861 w 1091136"/>
                <a:gd name="connsiteY505" fmla="*/ 473598 h 884424"/>
                <a:gd name="connsiteX506" fmla="*/ 404441 w 1091136"/>
                <a:gd name="connsiteY506" fmla="*/ 391238 h 884424"/>
                <a:gd name="connsiteX507" fmla="*/ 413424 w 1091136"/>
                <a:gd name="connsiteY507" fmla="*/ 400816 h 884424"/>
                <a:gd name="connsiteX508" fmla="*/ 421866 w 1091136"/>
                <a:gd name="connsiteY508" fmla="*/ 400816 h 884424"/>
                <a:gd name="connsiteX509" fmla="*/ 387774 w 1091136"/>
                <a:gd name="connsiteY509" fmla="*/ 227654 h 884424"/>
                <a:gd name="connsiteX510" fmla="*/ 431606 w 1091136"/>
                <a:gd name="connsiteY510" fmla="*/ 271540 h 884424"/>
                <a:gd name="connsiteX511" fmla="*/ 408337 w 1091136"/>
                <a:gd name="connsiteY511" fmla="*/ 305035 h 884424"/>
                <a:gd name="connsiteX512" fmla="*/ 405307 w 1091136"/>
                <a:gd name="connsiteY512" fmla="*/ 305035 h 884424"/>
                <a:gd name="connsiteX513" fmla="*/ 399138 w 1091136"/>
                <a:gd name="connsiteY513" fmla="*/ 306929 h 884424"/>
                <a:gd name="connsiteX514" fmla="*/ 396974 w 1091136"/>
                <a:gd name="connsiteY514" fmla="*/ 306929 h 884424"/>
                <a:gd name="connsiteX515" fmla="*/ 390426 w 1091136"/>
                <a:gd name="connsiteY515" fmla="*/ 313044 h 884424"/>
                <a:gd name="connsiteX516" fmla="*/ 398705 w 1091136"/>
                <a:gd name="connsiteY516" fmla="*/ 311313 h 884424"/>
                <a:gd name="connsiteX517" fmla="*/ 406173 w 1091136"/>
                <a:gd name="connsiteY517" fmla="*/ 309419 h 884424"/>
                <a:gd name="connsiteX518" fmla="*/ 404874 w 1091136"/>
                <a:gd name="connsiteY518" fmla="*/ 312287 h 884424"/>
                <a:gd name="connsiteX519" fmla="*/ 398326 w 1091136"/>
                <a:gd name="connsiteY519" fmla="*/ 316291 h 884424"/>
                <a:gd name="connsiteX520" fmla="*/ 395026 w 1091136"/>
                <a:gd name="connsiteY520" fmla="*/ 316291 h 884424"/>
                <a:gd name="connsiteX521" fmla="*/ 385393 w 1091136"/>
                <a:gd name="connsiteY521" fmla="*/ 323650 h 884424"/>
                <a:gd name="connsiteX522" fmla="*/ 376086 w 1091136"/>
                <a:gd name="connsiteY522" fmla="*/ 322893 h 884424"/>
                <a:gd name="connsiteX523" fmla="*/ 362612 w 1091136"/>
                <a:gd name="connsiteY523" fmla="*/ 348001 h 884424"/>
                <a:gd name="connsiteX524" fmla="*/ 365263 w 1091136"/>
                <a:gd name="connsiteY524" fmla="*/ 353034 h 884424"/>
                <a:gd name="connsiteX525" fmla="*/ 357958 w 1091136"/>
                <a:gd name="connsiteY525" fmla="*/ 361151 h 884424"/>
                <a:gd name="connsiteX526" fmla="*/ 356822 w 1091136"/>
                <a:gd name="connsiteY526" fmla="*/ 371973 h 884424"/>
                <a:gd name="connsiteX527" fmla="*/ 329332 w 1091136"/>
                <a:gd name="connsiteY527" fmla="*/ 371973 h 884424"/>
                <a:gd name="connsiteX528" fmla="*/ 387774 w 1091136"/>
                <a:gd name="connsiteY528" fmla="*/ 227654 h 884424"/>
                <a:gd name="connsiteX529" fmla="*/ 331118 w 1091136"/>
                <a:gd name="connsiteY529" fmla="*/ 558555 h 884424"/>
                <a:gd name="connsiteX530" fmla="*/ 345025 w 1091136"/>
                <a:gd name="connsiteY530" fmla="*/ 566726 h 884424"/>
                <a:gd name="connsiteX531" fmla="*/ 347893 w 1091136"/>
                <a:gd name="connsiteY531" fmla="*/ 568674 h 884424"/>
                <a:gd name="connsiteX532" fmla="*/ 337828 w 1091136"/>
                <a:gd name="connsiteY532" fmla="*/ 578740 h 884424"/>
                <a:gd name="connsiteX533" fmla="*/ 324191 w 1091136"/>
                <a:gd name="connsiteY533" fmla="*/ 563642 h 884424"/>
                <a:gd name="connsiteX534" fmla="*/ 317211 w 1091136"/>
                <a:gd name="connsiteY534" fmla="*/ 384041 h 884424"/>
                <a:gd name="connsiteX535" fmla="*/ 318618 w 1091136"/>
                <a:gd name="connsiteY535" fmla="*/ 401952 h 884424"/>
                <a:gd name="connsiteX536" fmla="*/ 311042 w 1091136"/>
                <a:gd name="connsiteY536" fmla="*/ 403684 h 884424"/>
                <a:gd name="connsiteX537" fmla="*/ 309473 w 1091136"/>
                <a:gd name="connsiteY537" fmla="*/ 411368 h 884424"/>
                <a:gd name="connsiteX538" fmla="*/ 293672 w 1091136"/>
                <a:gd name="connsiteY538" fmla="*/ 431498 h 884424"/>
                <a:gd name="connsiteX539" fmla="*/ 294050 w 1091136"/>
                <a:gd name="connsiteY539" fmla="*/ 459150 h 884424"/>
                <a:gd name="connsiteX540" fmla="*/ 277817 w 1091136"/>
                <a:gd name="connsiteY540" fmla="*/ 464561 h 884424"/>
                <a:gd name="connsiteX541" fmla="*/ 268942 w 1091136"/>
                <a:gd name="connsiteY541" fmla="*/ 464561 h 884424"/>
                <a:gd name="connsiteX542" fmla="*/ 255089 w 1091136"/>
                <a:gd name="connsiteY542" fmla="*/ 383987 h 884424"/>
                <a:gd name="connsiteX543" fmla="*/ 255955 w 1091136"/>
                <a:gd name="connsiteY543" fmla="*/ 464236 h 884424"/>
                <a:gd name="connsiteX544" fmla="*/ 252329 w 1091136"/>
                <a:gd name="connsiteY544" fmla="*/ 463533 h 884424"/>
                <a:gd name="connsiteX545" fmla="*/ 248920 w 1091136"/>
                <a:gd name="connsiteY545" fmla="*/ 459691 h 884424"/>
                <a:gd name="connsiteX546" fmla="*/ 231496 w 1091136"/>
                <a:gd name="connsiteY546" fmla="*/ 458176 h 884424"/>
                <a:gd name="connsiteX547" fmla="*/ 236907 w 1091136"/>
                <a:gd name="connsiteY547" fmla="*/ 465481 h 884424"/>
                <a:gd name="connsiteX548" fmla="*/ 220673 w 1091136"/>
                <a:gd name="connsiteY548" fmla="*/ 462450 h 884424"/>
                <a:gd name="connsiteX549" fmla="*/ 224894 w 1091136"/>
                <a:gd name="connsiteY549" fmla="*/ 458554 h 884424"/>
                <a:gd name="connsiteX550" fmla="*/ 220944 w 1091136"/>
                <a:gd name="connsiteY550" fmla="*/ 454658 h 884424"/>
                <a:gd name="connsiteX551" fmla="*/ 209309 w 1091136"/>
                <a:gd name="connsiteY551" fmla="*/ 459745 h 884424"/>
                <a:gd name="connsiteX552" fmla="*/ 205143 w 1091136"/>
                <a:gd name="connsiteY552" fmla="*/ 467429 h 884424"/>
                <a:gd name="connsiteX553" fmla="*/ 206766 w 1091136"/>
                <a:gd name="connsiteY553" fmla="*/ 485124 h 884424"/>
                <a:gd name="connsiteX554" fmla="*/ 220186 w 1091136"/>
                <a:gd name="connsiteY554" fmla="*/ 516942 h 884424"/>
                <a:gd name="connsiteX555" fmla="*/ 226626 w 1091136"/>
                <a:gd name="connsiteY555" fmla="*/ 527007 h 884424"/>
                <a:gd name="connsiteX556" fmla="*/ 230305 w 1091136"/>
                <a:gd name="connsiteY556" fmla="*/ 528360 h 884424"/>
                <a:gd name="connsiteX557" fmla="*/ 220186 w 1091136"/>
                <a:gd name="connsiteY557" fmla="*/ 509150 h 884424"/>
                <a:gd name="connsiteX558" fmla="*/ 217967 w 1091136"/>
                <a:gd name="connsiteY558" fmla="*/ 499356 h 884424"/>
                <a:gd name="connsiteX559" fmla="*/ 220240 w 1091136"/>
                <a:gd name="connsiteY559" fmla="*/ 496975 h 884424"/>
                <a:gd name="connsiteX560" fmla="*/ 218833 w 1091136"/>
                <a:gd name="connsiteY560" fmla="*/ 491563 h 884424"/>
                <a:gd name="connsiteX561" fmla="*/ 224948 w 1091136"/>
                <a:gd name="connsiteY561" fmla="*/ 492375 h 884424"/>
                <a:gd name="connsiteX562" fmla="*/ 234310 w 1091136"/>
                <a:gd name="connsiteY562" fmla="*/ 506553 h 884424"/>
                <a:gd name="connsiteX563" fmla="*/ 236637 w 1091136"/>
                <a:gd name="connsiteY563" fmla="*/ 507473 h 884424"/>
                <a:gd name="connsiteX564" fmla="*/ 236637 w 1091136"/>
                <a:gd name="connsiteY564" fmla="*/ 497137 h 884424"/>
                <a:gd name="connsiteX565" fmla="*/ 240424 w 1091136"/>
                <a:gd name="connsiteY565" fmla="*/ 499356 h 884424"/>
                <a:gd name="connsiteX566" fmla="*/ 241236 w 1091136"/>
                <a:gd name="connsiteY566" fmla="*/ 504767 h 884424"/>
                <a:gd name="connsiteX567" fmla="*/ 251085 w 1091136"/>
                <a:gd name="connsiteY567" fmla="*/ 507364 h 884424"/>
                <a:gd name="connsiteX568" fmla="*/ 255197 w 1091136"/>
                <a:gd name="connsiteY568" fmla="*/ 504442 h 884424"/>
                <a:gd name="connsiteX569" fmla="*/ 256604 w 1091136"/>
                <a:gd name="connsiteY569" fmla="*/ 505416 h 884424"/>
                <a:gd name="connsiteX570" fmla="*/ 256604 w 1091136"/>
                <a:gd name="connsiteY570" fmla="*/ 512938 h 884424"/>
                <a:gd name="connsiteX571" fmla="*/ 260933 w 1091136"/>
                <a:gd name="connsiteY571" fmla="*/ 518349 h 884424"/>
                <a:gd name="connsiteX572" fmla="*/ 266345 w 1091136"/>
                <a:gd name="connsiteY572" fmla="*/ 519540 h 884424"/>
                <a:gd name="connsiteX573" fmla="*/ 277817 w 1091136"/>
                <a:gd name="connsiteY573" fmla="*/ 538966 h 884424"/>
                <a:gd name="connsiteX574" fmla="*/ 284797 w 1091136"/>
                <a:gd name="connsiteY574" fmla="*/ 540914 h 884424"/>
                <a:gd name="connsiteX575" fmla="*/ 286962 w 1091136"/>
                <a:gd name="connsiteY575" fmla="*/ 531823 h 884424"/>
                <a:gd name="connsiteX576" fmla="*/ 329711 w 1091136"/>
                <a:gd name="connsiteY576" fmla="*/ 587019 h 884424"/>
                <a:gd name="connsiteX577" fmla="*/ 285879 w 1091136"/>
                <a:gd name="connsiteY577" fmla="*/ 630850 h 884424"/>
                <a:gd name="connsiteX578" fmla="*/ 180792 w 1091136"/>
                <a:gd name="connsiteY578" fmla="*/ 384041 h 884424"/>
                <a:gd name="connsiteX579" fmla="*/ 242860 w 1091136"/>
                <a:gd name="connsiteY579" fmla="*/ 384041 h 884424"/>
                <a:gd name="connsiteX580" fmla="*/ 255955 w 1091136"/>
                <a:gd name="connsiteY580" fmla="*/ 464236 h 884424"/>
                <a:gd name="connsiteX581" fmla="*/ 283011 w 1091136"/>
                <a:gd name="connsiteY581" fmla="*/ 122620 h 884424"/>
                <a:gd name="connsiteX582" fmla="*/ 326843 w 1091136"/>
                <a:gd name="connsiteY582" fmla="*/ 166452 h 884424"/>
                <a:gd name="connsiteX583" fmla="*/ 242751 w 1091136"/>
                <a:gd name="connsiteY583" fmla="*/ 371757 h 884424"/>
                <a:gd name="connsiteX584" fmla="*/ 180738 w 1091136"/>
                <a:gd name="connsiteY584" fmla="*/ 371757 h 884424"/>
                <a:gd name="connsiteX585" fmla="*/ 282741 w 1091136"/>
                <a:gd name="connsiteY585" fmla="*/ 122620 h 884424"/>
                <a:gd name="connsiteX586" fmla="*/ 732150 w 1091136"/>
                <a:gd name="connsiteY586" fmla="*/ 100001 h 884424"/>
                <a:gd name="connsiteX587" fmla="*/ 728416 w 1091136"/>
                <a:gd name="connsiteY587" fmla="*/ 93940 h 884424"/>
                <a:gd name="connsiteX588" fmla="*/ 720299 w 1091136"/>
                <a:gd name="connsiteY588" fmla="*/ 89882 h 884424"/>
                <a:gd name="connsiteX589" fmla="*/ 713968 w 1091136"/>
                <a:gd name="connsiteY589" fmla="*/ 94698 h 884424"/>
                <a:gd name="connsiteX590" fmla="*/ 722085 w 1091136"/>
                <a:gd name="connsiteY590" fmla="*/ 99027 h 884424"/>
                <a:gd name="connsiteX591" fmla="*/ 730797 w 1091136"/>
                <a:gd name="connsiteY591" fmla="*/ 105683 h 884424"/>
                <a:gd name="connsiteX592" fmla="*/ 694217 w 1091136"/>
                <a:gd name="connsiteY592" fmla="*/ 275057 h 884424"/>
                <a:gd name="connsiteX593" fmla="*/ 694217 w 1091136"/>
                <a:gd name="connsiteY593" fmla="*/ 279819 h 884424"/>
                <a:gd name="connsiteX594" fmla="*/ 705039 w 1091136"/>
                <a:gd name="connsiteY594" fmla="*/ 276626 h 884424"/>
                <a:gd name="connsiteX595" fmla="*/ 708340 w 1091136"/>
                <a:gd name="connsiteY595" fmla="*/ 270078 h 884424"/>
                <a:gd name="connsiteX596" fmla="*/ 700927 w 1091136"/>
                <a:gd name="connsiteY596" fmla="*/ 260338 h 884424"/>
                <a:gd name="connsiteX597" fmla="*/ 704877 w 1091136"/>
                <a:gd name="connsiteY597" fmla="*/ 254386 h 884424"/>
                <a:gd name="connsiteX598" fmla="*/ 714888 w 1091136"/>
                <a:gd name="connsiteY598" fmla="*/ 261529 h 884424"/>
                <a:gd name="connsiteX599" fmla="*/ 716728 w 1091136"/>
                <a:gd name="connsiteY599" fmla="*/ 260068 h 884424"/>
                <a:gd name="connsiteX600" fmla="*/ 714726 w 1091136"/>
                <a:gd name="connsiteY600" fmla="*/ 258661 h 884424"/>
                <a:gd name="connsiteX601" fmla="*/ 712453 w 1091136"/>
                <a:gd name="connsiteY601" fmla="*/ 254332 h 884424"/>
                <a:gd name="connsiteX602" fmla="*/ 716565 w 1091136"/>
                <a:gd name="connsiteY602" fmla="*/ 251951 h 884424"/>
                <a:gd name="connsiteX603" fmla="*/ 712561 w 1091136"/>
                <a:gd name="connsiteY603" fmla="*/ 246539 h 884424"/>
                <a:gd name="connsiteX604" fmla="*/ 703145 w 1091136"/>
                <a:gd name="connsiteY604" fmla="*/ 251301 h 884424"/>
                <a:gd name="connsiteX605" fmla="*/ 700007 w 1091136"/>
                <a:gd name="connsiteY605" fmla="*/ 257200 h 884424"/>
                <a:gd name="connsiteX606" fmla="*/ 698113 w 1091136"/>
                <a:gd name="connsiteY606" fmla="*/ 262340 h 884424"/>
                <a:gd name="connsiteX607" fmla="*/ 702280 w 1091136"/>
                <a:gd name="connsiteY607" fmla="*/ 269321 h 884424"/>
                <a:gd name="connsiteX608" fmla="*/ 700764 w 1091136"/>
                <a:gd name="connsiteY608" fmla="*/ 272568 h 884424"/>
                <a:gd name="connsiteX609" fmla="*/ 245619 w 1091136"/>
                <a:gd name="connsiteY609" fmla="*/ 553306 h 884424"/>
                <a:gd name="connsiteX610" fmla="*/ 246431 w 1091136"/>
                <a:gd name="connsiteY610" fmla="*/ 550492 h 884424"/>
                <a:gd name="connsiteX611" fmla="*/ 241020 w 1091136"/>
                <a:gd name="connsiteY611" fmla="*/ 538371 h 884424"/>
                <a:gd name="connsiteX612" fmla="*/ 234418 w 1091136"/>
                <a:gd name="connsiteY612" fmla="*/ 535936 h 884424"/>
                <a:gd name="connsiteX613" fmla="*/ 499301 w 1091136"/>
                <a:gd name="connsiteY613" fmla="*/ 320187 h 884424"/>
                <a:gd name="connsiteX614" fmla="*/ 517159 w 1091136"/>
                <a:gd name="connsiteY614" fmla="*/ 344267 h 884424"/>
                <a:gd name="connsiteX615" fmla="*/ 517159 w 1091136"/>
                <a:gd name="connsiteY615" fmla="*/ 339614 h 884424"/>
                <a:gd name="connsiteX616" fmla="*/ 509908 w 1091136"/>
                <a:gd name="connsiteY616" fmla="*/ 332363 h 884424"/>
                <a:gd name="connsiteX617" fmla="*/ 513750 w 1091136"/>
                <a:gd name="connsiteY617" fmla="*/ 325382 h 884424"/>
                <a:gd name="connsiteX618" fmla="*/ 516888 w 1091136"/>
                <a:gd name="connsiteY618" fmla="*/ 324516 h 884424"/>
                <a:gd name="connsiteX619" fmla="*/ 516347 w 1091136"/>
                <a:gd name="connsiteY619" fmla="*/ 296864 h 884424"/>
                <a:gd name="connsiteX620" fmla="*/ 515806 w 1091136"/>
                <a:gd name="connsiteY620" fmla="*/ 296864 h 884424"/>
                <a:gd name="connsiteX621" fmla="*/ 499301 w 1091136"/>
                <a:gd name="connsiteY621" fmla="*/ 320187 h 884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091136" h="884424">
                  <a:moveTo>
                    <a:pt x="887455" y="97999"/>
                  </a:moveTo>
                  <a:cubicBezTo>
                    <a:pt x="908342" y="122891"/>
                    <a:pt x="944869" y="137555"/>
                    <a:pt x="966243" y="162502"/>
                  </a:cubicBezTo>
                  <a:cubicBezTo>
                    <a:pt x="950929" y="88745"/>
                    <a:pt x="894002" y="28518"/>
                    <a:pt x="826686" y="14124"/>
                  </a:cubicBezTo>
                  <a:cubicBezTo>
                    <a:pt x="859532" y="38853"/>
                    <a:pt x="866621" y="73215"/>
                    <a:pt x="887455" y="97999"/>
                  </a:cubicBezTo>
                  <a:close/>
                  <a:moveTo>
                    <a:pt x="78356" y="284960"/>
                  </a:moveTo>
                  <a:cubicBezTo>
                    <a:pt x="124731" y="184039"/>
                    <a:pt x="193941" y="205413"/>
                    <a:pt x="223216" y="109254"/>
                  </a:cubicBezTo>
                  <a:cubicBezTo>
                    <a:pt x="206983" y="138746"/>
                    <a:pt x="131224" y="151192"/>
                    <a:pt x="95997" y="226788"/>
                  </a:cubicBezTo>
                  <a:cubicBezTo>
                    <a:pt x="113908" y="181874"/>
                    <a:pt x="104925" y="113150"/>
                    <a:pt x="135229" y="76083"/>
                  </a:cubicBezTo>
                  <a:cubicBezTo>
                    <a:pt x="44643" y="142913"/>
                    <a:pt x="83226" y="251031"/>
                    <a:pt x="78356" y="284960"/>
                  </a:cubicBezTo>
                  <a:close/>
                  <a:moveTo>
                    <a:pt x="162339" y="527007"/>
                  </a:moveTo>
                  <a:cubicBezTo>
                    <a:pt x="170673" y="566294"/>
                    <a:pt x="146105" y="623004"/>
                    <a:pt x="185067" y="677225"/>
                  </a:cubicBezTo>
                  <a:cubicBezTo>
                    <a:pt x="144807" y="632095"/>
                    <a:pt x="59524" y="620623"/>
                    <a:pt x="24784" y="552008"/>
                  </a:cubicBezTo>
                  <a:cubicBezTo>
                    <a:pt x="68074" y="719758"/>
                    <a:pt x="181712" y="685126"/>
                    <a:pt x="232524" y="721544"/>
                  </a:cubicBezTo>
                  <a:cubicBezTo>
                    <a:pt x="190532" y="661208"/>
                    <a:pt x="224894" y="621110"/>
                    <a:pt x="162339" y="527007"/>
                  </a:cubicBezTo>
                  <a:close/>
                  <a:moveTo>
                    <a:pt x="149298" y="632257"/>
                  </a:moveTo>
                  <a:cubicBezTo>
                    <a:pt x="124460" y="538588"/>
                    <a:pt x="168725" y="506120"/>
                    <a:pt x="134904" y="416292"/>
                  </a:cubicBezTo>
                  <a:cubicBezTo>
                    <a:pt x="131387" y="466942"/>
                    <a:pt x="97620" y="491617"/>
                    <a:pt x="120402" y="584043"/>
                  </a:cubicBezTo>
                  <a:cubicBezTo>
                    <a:pt x="80196" y="505795"/>
                    <a:pt x="18020" y="476574"/>
                    <a:pt x="0" y="422786"/>
                  </a:cubicBezTo>
                  <a:cubicBezTo>
                    <a:pt x="1245" y="569865"/>
                    <a:pt x="119428" y="591673"/>
                    <a:pt x="149298" y="632257"/>
                  </a:cubicBezTo>
                  <a:close/>
                  <a:moveTo>
                    <a:pt x="330793" y="789185"/>
                  </a:moveTo>
                  <a:cubicBezTo>
                    <a:pt x="295999" y="741025"/>
                    <a:pt x="319971" y="713806"/>
                    <a:pt x="222026" y="626359"/>
                  </a:cubicBezTo>
                  <a:cubicBezTo>
                    <a:pt x="242697" y="658286"/>
                    <a:pt x="221377" y="698438"/>
                    <a:pt x="287286" y="760884"/>
                  </a:cubicBezTo>
                  <a:cubicBezTo>
                    <a:pt x="222784" y="723005"/>
                    <a:pt x="133822" y="739239"/>
                    <a:pt x="90910" y="688319"/>
                  </a:cubicBezTo>
                  <a:cubicBezTo>
                    <a:pt x="164612" y="829391"/>
                    <a:pt x="294105" y="771815"/>
                    <a:pt x="330793" y="789348"/>
                  </a:cubicBezTo>
                  <a:close/>
                  <a:moveTo>
                    <a:pt x="803850" y="760884"/>
                  </a:moveTo>
                  <a:cubicBezTo>
                    <a:pt x="869760" y="698438"/>
                    <a:pt x="848439" y="658069"/>
                    <a:pt x="869110" y="626359"/>
                  </a:cubicBezTo>
                  <a:cubicBezTo>
                    <a:pt x="771382" y="713806"/>
                    <a:pt x="795138" y="741025"/>
                    <a:pt x="760343" y="789185"/>
                  </a:cubicBezTo>
                  <a:cubicBezTo>
                    <a:pt x="797032" y="771653"/>
                    <a:pt x="926524" y="829229"/>
                    <a:pt x="1000172" y="688319"/>
                  </a:cubicBezTo>
                  <a:cubicBezTo>
                    <a:pt x="957315" y="739293"/>
                    <a:pt x="868353" y="723005"/>
                    <a:pt x="803850" y="761047"/>
                  </a:cubicBezTo>
                  <a:close/>
                  <a:moveTo>
                    <a:pt x="906069" y="677063"/>
                  </a:moveTo>
                  <a:cubicBezTo>
                    <a:pt x="944869" y="622950"/>
                    <a:pt x="920464" y="566131"/>
                    <a:pt x="928797" y="526845"/>
                  </a:cubicBezTo>
                  <a:cubicBezTo>
                    <a:pt x="866242" y="620948"/>
                    <a:pt x="900604" y="661046"/>
                    <a:pt x="858450" y="721652"/>
                  </a:cubicBezTo>
                  <a:cubicBezTo>
                    <a:pt x="909533" y="685234"/>
                    <a:pt x="1022737" y="719758"/>
                    <a:pt x="1066190" y="552116"/>
                  </a:cubicBezTo>
                  <a:cubicBezTo>
                    <a:pt x="1031504" y="620623"/>
                    <a:pt x="946330" y="632095"/>
                    <a:pt x="906069" y="677225"/>
                  </a:cubicBezTo>
                  <a:close/>
                  <a:moveTo>
                    <a:pt x="749899" y="795841"/>
                  </a:moveTo>
                  <a:cubicBezTo>
                    <a:pt x="714996" y="786447"/>
                    <a:pt x="679146" y="780998"/>
                    <a:pt x="643026" y="779607"/>
                  </a:cubicBezTo>
                  <a:cubicBezTo>
                    <a:pt x="609795" y="778812"/>
                    <a:pt x="576721" y="784434"/>
                    <a:pt x="545622" y="796166"/>
                  </a:cubicBezTo>
                  <a:cubicBezTo>
                    <a:pt x="514521" y="784434"/>
                    <a:pt x="481449" y="778812"/>
                    <a:pt x="448219" y="779607"/>
                  </a:cubicBezTo>
                  <a:cubicBezTo>
                    <a:pt x="412099" y="780998"/>
                    <a:pt x="376249" y="786447"/>
                    <a:pt x="341345" y="795841"/>
                  </a:cubicBezTo>
                  <a:cubicBezTo>
                    <a:pt x="282524" y="811480"/>
                    <a:pt x="231712" y="823601"/>
                    <a:pt x="187394" y="801253"/>
                  </a:cubicBezTo>
                  <a:cubicBezTo>
                    <a:pt x="229872" y="839132"/>
                    <a:pt x="279386" y="852389"/>
                    <a:pt x="350977" y="844543"/>
                  </a:cubicBezTo>
                  <a:cubicBezTo>
                    <a:pt x="410502" y="838158"/>
                    <a:pt x="458717" y="808341"/>
                    <a:pt x="514886" y="808774"/>
                  </a:cubicBezTo>
                  <a:lnTo>
                    <a:pt x="517105" y="808774"/>
                  </a:lnTo>
                  <a:cubicBezTo>
                    <a:pt x="481786" y="826453"/>
                    <a:pt x="450304" y="850928"/>
                    <a:pt x="424463" y="880799"/>
                  </a:cubicBezTo>
                  <a:lnTo>
                    <a:pt x="451520" y="884424"/>
                  </a:lnTo>
                  <a:cubicBezTo>
                    <a:pt x="451520" y="884424"/>
                    <a:pt x="480037" y="827119"/>
                    <a:pt x="545622" y="812183"/>
                  </a:cubicBezTo>
                  <a:cubicBezTo>
                    <a:pt x="611207" y="827119"/>
                    <a:pt x="639725" y="884424"/>
                    <a:pt x="639725" y="884424"/>
                  </a:cubicBezTo>
                  <a:lnTo>
                    <a:pt x="666781" y="880799"/>
                  </a:lnTo>
                  <a:cubicBezTo>
                    <a:pt x="640888" y="851080"/>
                    <a:pt x="609411" y="826740"/>
                    <a:pt x="574140" y="809153"/>
                  </a:cubicBezTo>
                  <a:lnTo>
                    <a:pt x="576358" y="809153"/>
                  </a:lnTo>
                  <a:cubicBezTo>
                    <a:pt x="632528" y="808720"/>
                    <a:pt x="680634" y="838536"/>
                    <a:pt x="740213" y="844922"/>
                  </a:cubicBezTo>
                  <a:cubicBezTo>
                    <a:pt x="811804" y="852660"/>
                    <a:pt x="861372" y="839186"/>
                    <a:pt x="903851" y="801631"/>
                  </a:cubicBezTo>
                  <a:cubicBezTo>
                    <a:pt x="859532" y="823764"/>
                    <a:pt x="808720" y="811642"/>
                    <a:pt x="749899" y="796004"/>
                  </a:cubicBezTo>
                  <a:close/>
                  <a:moveTo>
                    <a:pt x="138908" y="314722"/>
                  </a:moveTo>
                  <a:cubicBezTo>
                    <a:pt x="114666" y="361259"/>
                    <a:pt x="77003" y="371919"/>
                    <a:pt x="81170" y="468241"/>
                  </a:cubicBezTo>
                  <a:cubicBezTo>
                    <a:pt x="60715" y="382634"/>
                    <a:pt x="12121" y="350923"/>
                    <a:pt x="12717" y="296323"/>
                  </a:cubicBezTo>
                  <a:cubicBezTo>
                    <a:pt x="-21050" y="438641"/>
                    <a:pt x="69211" y="455524"/>
                    <a:pt x="92371" y="515157"/>
                  </a:cubicBezTo>
                  <a:cubicBezTo>
                    <a:pt x="88962" y="429712"/>
                    <a:pt x="143508" y="412450"/>
                    <a:pt x="138908" y="314722"/>
                  </a:cubicBezTo>
                  <a:close/>
                  <a:moveTo>
                    <a:pt x="172783" y="204872"/>
                  </a:moveTo>
                  <a:cubicBezTo>
                    <a:pt x="164341" y="216669"/>
                    <a:pt x="158443" y="221701"/>
                    <a:pt x="135932" y="240262"/>
                  </a:cubicBezTo>
                  <a:cubicBezTo>
                    <a:pt x="102128" y="267063"/>
                    <a:pt x="78896" y="304960"/>
                    <a:pt x="70347" y="347244"/>
                  </a:cubicBezTo>
                  <a:cubicBezTo>
                    <a:pt x="72674" y="295079"/>
                    <a:pt x="40422" y="220132"/>
                    <a:pt x="61851" y="165478"/>
                  </a:cubicBezTo>
                  <a:cubicBezTo>
                    <a:pt x="-21104" y="282633"/>
                    <a:pt x="66613" y="352817"/>
                    <a:pt x="69698" y="395242"/>
                  </a:cubicBezTo>
                  <a:cubicBezTo>
                    <a:pt x="91235" y="313585"/>
                    <a:pt x="140694" y="312936"/>
                    <a:pt x="172783" y="204872"/>
                  </a:cubicBezTo>
                  <a:close/>
                  <a:moveTo>
                    <a:pt x="1020735" y="347244"/>
                  </a:moveTo>
                  <a:cubicBezTo>
                    <a:pt x="1012180" y="304976"/>
                    <a:pt x="988971" y="267088"/>
                    <a:pt x="955204" y="240262"/>
                  </a:cubicBezTo>
                  <a:cubicBezTo>
                    <a:pt x="932693" y="221701"/>
                    <a:pt x="926795" y="216669"/>
                    <a:pt x="918353" y="204872"/>
                  </a:cubicBezTo>
                  <a:cubicBezTo>
                    <a:pt x="950442" y="313098"/>
                    <a:pt x="999902" y="313585"/>
                    <a:pt x="1021168" y="395242"/>
                  </a:cubicBezTo>
                  <a:cubicBezTo>
                    <a:pt x="1024252" y="352817"/>
                    <a:pt x="1111970" y="282633"/>
                    <a:pt x="1028960" y="165478"/>
                  </a:cubicBezTo>
                  <a:cubicBezTo>
                    <a:pt x="1050605" y="220132"/>
                    <a:pt x="1018408" y="295079"/>
                    <a:pt x="1020735" y="347244"/>
                  </a:cubicBezTo>
                  <a:close/>
                  <a:moveTo>
                    <a:pt x="1091082" y="423002"/>
                  </a:moveTo>
                  <a:cubicBezTo>
                    <a:pt x="1073062" y="476790"/>
                    <a:pt x="1010886" y="506012"/>
                    <a:pt x="970681" y="584476"/>
                  </a:cubicBezTo>
                  <a:cubicBezTo>
                    <a:pt x="993462" y="491834"/>
                    <a:pt x="959858" y="467158"/>
                    <a:pt x="956178" y="416725"/>
                  </a:cubicBezTo>
                  <a:cubicBezTo>
                    <a:pt x="922357" y="506661"/>
                    <a:pt x="967001" y="538966"/>
                    <a:pt x="941784" y="632690"/>
                  </a:cubicBezTo>
                  <a:cubicBezTo>
                    <a:pt x="971709" y="591673"/>
                    <a:pt x="1089892" y="569865"/>
                    <a:pt x="1091136" y="422786"/>
                  </a:cubicBezTo>
                  <a:close/>
                  <a:moveTo>
                    <a:pt x="952390" y="314722"/>
                  </a:moveTo>
                  <a:cubicBezTo>
                    <a:pt x="947791" y="412450"/>
                    <a:pt x="1002391" y="429712"/>
                    <a:pt x="998928" y="514940"/>
                  </a:cubicBezTo>
                  <a:cubicBezTo>
                    <a:pt x="1022142" y="455416"/>
                    <a:pt x="1112565" y="438424"/>
                    <a:pt x="1078582" y="296107"/>
                  </a:cubicBezTo>
                  <a:cubicBezTo>
                    <a:pt x="1079231" y="350707"/>
                    <a:pt x="1030638" y="382688"/>
                    <a:pt x="1010345" y="467754"/>
                  </a:cubicBezTo>
                  <a:cubicBezTo>
                    <a:pt x="1014133" y="371919"/>
                    <a:pt x="976471" y="361259"/>
                    <a:pt x="952390" y="314722"/>
                  </a:cubicBezTo>
                  <a:close/>
                  <a:moveTo>
                    <a:pt x="203790" y="98269"/>
                  </a:moveTo>
                  <a:cubicBezTo>
                    <a:pt x="224732" y="73377"/>
                    <a:pt x="231820" y="39124"/>
                    <a:pt x="264613" y="14394"/>
                  </a:cubicBezTo>
                  <a:cubicBezTo>
                    <a:pt x="197296" y="28788"/>
                    <a:pt x="140153" y="89016"/>
                    <a:pt x="125055" y="162772"/>
                  </a:cubicBezTo>
                  <a:cubicBezTo>
                    <a:pt x="146105" y="137555"/>
                    <a:pt x="182686" y="122891"/>
                    <a:pt x="203573" y="97999"/>
                  </a:cubicBezTo>
                  <a:close/>
                  <a:moveTo>
                    <a:pt x="868136" y="109525"/>
                  </a:moveTo>
                  <a:cubicBezTo>
                    <a:pt x="897411" y="205684"/>
                    <a:pt x="966622" y="184309"/>
                    <a:pt x="1012943" y="285230"/>
                  </a:cubicBezTo>
                  <a:cubicBezTo>
                    <a:pt x="1008127" y="251301"/>
                    <a:pt x="1046709" y="143183"/>
                    <a:pt x="956124" y="76354"/>
                  </a:cubicBezTo>
                  <a:cubicBezTo>
                    <a:pt x="986427" y="113475"/>
                    <a:pt x="977445" y="182145"/>
                    <a:pt x="995356" y="227059"/>
                  </a:cubicBezTo>
                  <a:cubicBezTo>
                    <a:pt x="960020" y="151192"/>
                    <a:pt x="884424" y="138746"/>
                    <a:pt x="867920" y="109254"/>
                  </a:cubicBezTo>
                  <a:close/>
                  <a:moveTo>
                    <a:pt x="633123" y="163854"/>
                  </a:moveTo>
                  <a:cubicBezTo>
                    <a:pt x="615374" y="156573"/>
                    <a:pt x="596775" y="151573"/>
                    <a:pt x="577765" y="148973"/>
                  </a:cubicBezTo>
                  <a:cubicBezTo>
                    <a:pt x="577765" y="153032"/>
                    <a:pt x="577765" y="157199"/>
                    <a:pt x="577765" y="161311"/>
                  </a:cubicBezTo>
                  <a:cubicBezTo>
                    <a:pt x="595228" y="163874"/>
                    <a:pt x="612311" y="168562"/>
                    <a:pt x="628632" y="175272"/>
                  </a:cubicBezTo>
                  <a:cubicBezTo>
                    <a:pt x="630840" y="171786"/>
                    <a:pt x="632365" y="167911"/>
                    <a:pt x="633123" y="163854"/>
                  </a:cubicBezTo>
                  <a:close/>
                  <a:moveTo>
                    <a:pt x="619108" y="44806"/>
                  </a:moveTo>
                  <a:lnTo>
                    <a:pt x="622787" y="41505"/>
                  </a:lnTo>
                  <a:lnTo>
                    <a:pt x="615753" y="38529"/>
                  </a:lnTo>
                  <a:lnTo>
                    <a:pt x="597246" y="38150"/>
                  </a:lnTo>
                  <a:lnTo>
                    <a:pt x="592430" y="41505"/>
                  </a:lnTo>
                  <a:lnTo>
                    <a:pt x="581607" y="40585"/>
                  </a:lnTo>
                  <a:lnTo>
                    <a:pt x="581607" y="43236"/>
                  </a:lnTo>
                  <a:cubicBezTo>
                    <a:pt x="587987" y="43580"/>
                    <a:pt x="594346" y="44248"/>
                    <a:pt x="600655" y="45239"/>
                  </a:cubicBezTo>
                  <a:lnTo>
                    <a:pt x="609692" y="44427"/>
                  </a:lnTo>
                  <a:close/>
                  <a:moveTo>
                    <a:pt x="583231" y="443890"/>
                  </a:moveTo>
                  <a:cubicBezTo>
                    <a:pt x="583231" y="440751"/>
                    <a:pt x="579064" y="437667"/>
                    <a:pt x="572895" y="434745"/>
                  </a:cubicBezTo>
                  <a:lnTo>
                    <a:pt x="571759" y="434745"/>
                  </a:lnTo>
                  <a:cubicBezTo>
                    <a:pt x="571759" y="437288"/>
                    <a:pt x="571759" y="449842"/>
                    <a:pt x="571380" y="455957"/>
                  </a:cubicBezTo>
                  <a:cubicBezTo>
                    <a:pt x="579010" y="452548"/>
                    <a:pt x="583231" y="448868"/>
                    <a:pt x="583231" y="443890"/>
                  </a:cubicBezTo>
                  <a:close/>
                  <a:moveTo>
                    <a:pt x="368835" y="208498"/>
                  </a:moveTo>
                  <a:cubicBezTo>
                    <a:pt x="369225" y="206214"/>
                    <a:pt x="369749" y="203955"/>
                    <a:pt x="370404" y="201734"/>
                  </a:cubicBezTo>
                  <a:cubicBezTo>
                    <a:pt x="367919" y="202293"/>
                    <a:pt x="365375" y="202547"/>
                    <a:pt x="362828" y="202491"/>
                  </a:cubicBezTo>
                  <a:close/>
                  <a:moveTo>
                    <a:pt x="545947" y="752875"/>
                  </a:moveTo>
                  <a:cubicBezTo>
                    <a:pt x="754428" y="752123"/>
                    <a:pt x="922828" y="582506"/>
                    <a:pt x="922076" y="374022"/>
                  </a:cubicBezTo>
                  <a:cubicBezTo>
                    <a:pt x="921378" y="181482"/>
                    <a:pt x="775890" y="20319"/>
                    <a:pt x="584421" y="0"/>
                  </a:cubicBezTo>
                  <a:cubicBezTo>
                    <a:pt x="584421" y="703"/>
                    <a:pt x="584421" y="1461"/>
                    <a:pt x="583988" y="2165"/>
                  </a:cubicBezTo>
                  <a:cubicBezTo>
                    <a:pt x="583231" y="5844"/>
                    <a:pt x="582527" y="9145"/>
                    <a:pt x="581986" y="12067"/>
                  </a:cubicBezTo>
                  <a:cubicBezTo>
                    <a:pt x="664866" y="20212"/>
                    <a:pt x="742459" y="56497"/>
                    <a:pt x="801848" y="114882"/>
                  </a:cubicBezTo>
                  <a:lnTo>
                    <a:pt x="760181" y="156549"/>
                  </a:lnTo>
                  <a:lnTo>
                    <a:pt x="761750" y="149190"/>
                  </a:lnTo>
                  <a:lnTo>
                    <a:pt x="756339" y="146809"/>
                  </a:lnTo>
                  <a:lnTo>
                    <a:pt x="748871" y="146376"/>
                  </a:lnTo>
                  <a:lnTo>
                    <a:pt x="750440" y="141560"/>
                  </a:lnTo>
                  <a:lnTo>
                    <a:pt x="745408" y="124514"/>
                  </a:lnTo>
                  <a:lnTo>
                    <a:pt x="735018" y="113096"/>
                  </a:lnTo>
                  <a:lnTo>
                    <a:pt x="702550" y="95943"/>
                  </a:lnTo>
                  <a:lnTo>
                    <a:pt x="699736" y="98919"/>
                  </a:lnTo>
                  <a:lnTo>
                    <a:pt x="693838" y="100650"/>
                  </a:lnTo>
                  <a:cubicBezTo>
                    <a:pt x="704937" y="116746"/>
                    <a:pt x="710932" y="135809"/>
                    <a:pt x="711046" y="155359"/>
                  </a:cubicBezTo>
                  <a:cubicBezTo>
                    <a:pt x="711046" y="157902"/>
                    <a:pt x="711046" y="160337"/>
                    <a:pt x="711046" y="162772"/>
                  </a:cubicBezTo>
                  <a:lnTo>
                    <a:pt x="727280" y="183065"/>
                  </a:lnTo>
                  <a:lnTo>
                    <a:pt x="719704" y="184796"/>
                  </a:lnTo>
                  <a:lnTo>
                    <a:pt x="724736" y="192372"/>
                  </a:lnTo>
                  <a:lnTo>
                    <a:pt x="710505" y="206550"/>
                  </a:lnTo>
                  <a:lnTo>
                    <a:pt x="704769" y="195727"/>
                  </a:lnTo>
                  <a:cubicBezTo>
                    <a:pt x="702052" y="203234"/>
                    <a:pt x="698416" y="210377"/>
                    <a:pt x="693946" y="216993"/>
                  </a:cubicBezTo>
                  <a:lnTo>
                    <a:pt x="697139" y="219916"/>
                  </a:lnTo>
                  <a:lnTo>
                    <a:pt x="653253" y="263801"/>
                  </a:lnTo>
                  <a:cubicBezTo>
                    <a:pt x="650602" y="261258"/>
                    <a:pt x="647842" y="258823"/>
                    <a:pt x="645028" y="256496"/>
                  </a:cubicBezTo>
                  <a:cubicBezTo>
                    <a:pt x="640807" y="258444"/>
                    <a:pt x="636532" y="260230"/>
                    <a:pt x="632149" y="261907"/>
                  </a:cubicBezTo>
                  <a:lnTo>
                    <a:pt x="635883" y="264829"/>
                  </a:lnTo>
                  <a:lnTo>
                    <a:pt x="633664" y="267048"/>
                  </a:lnTo>
                  <a:lnTo>
                    <a:pt x="628253" y="269916"/>
                  </a:lnTo>
                  <a:lnTo>
                    <a:pt x="626359" y="275327"/>
                  </a:lnTo>
                  <a:lnTo>
                    <a:pt x="623166" y="272135"/>
                  </a:lnTo>
                  <a:lnTo>
                    <a:pt x="613913" y="275219"/>
                  </a:lnTo>
                  <a:lnTo>
                    <a:pt x="616456" y="279278"/>
                  </a:lnTo>
                  <a:lnTo>
                    <a:pt x="622842" y="277600"/>
                  </a:lnTo>
                  <a:lnTo>
                    <a:pt x="627008" y="277925"/>
                  </a:lnTo>
                  <a:lnTo>
                    <a:pt x="627333" y="275652"/>
                  </a:lnTo>
                  <a:lnTo>
                    <a:pt x="630526" y="274029"/>
                  </a:lnTo>
                  <a:lnTo>
                    <a:pt x="631500" y="272135"/>
                  </a:lnTo>
                  <a:lnTo>
                    <a:pt x="637236" y="270511"/>
                  </a:lnTo>
                  <a:lnTo>
                    <a:pt x="641727" y="270511"/>
                  </a:lnTo>
                  <a:cubicBezTo>
                    <a:pt x="642593" y="271269"/>
                    <a:pt x="643513" y="272081"/>
                    <a:pt x="644324" y="272892"/>
                  </a:cubicBezTo>
                  <a:lnTo>
                    <a:pt x="626684" y="289667"/>
                  </a:lnTo>
                  <a:lnTo>
                    <a:pt x="625385" y="287828"/>
                  </a:lnTo>
                  <a:lnTo>
                    <a:pt x="607203" y="290804"/>
                  </a:lnTo>
                  <a:lnTo>
                    <a:pt x="603144" y="294862"/>
                  </a:lnTo>
                  <a:lnTo>
                    <a:pt x="599194" y="295349"/>
                  </a:lnTo>
                  <a:lnTo>
                    <a:pt x="610450" y="284527"/>
                  </a:lnTo>
                  <a:lnTo>
                    <a:pt x="606445" y="282524"/>
                  </a:lnTo>
                  <a:lnTo>
                    <a:pt x="595893" y="296594"/>
                  </a:lnTo>
                  <a:lnTo>
                    <a:pt x="598978" y="296269"/>
                  </a:lnTo>
                  <a:lnTo>
                    <a:pt x="598978" y="301680"/>
                  </a:lnTo>
                  <a:lnTo>
                    <a:pt x="602820" y="303196"/>
                  </a:lnTo>
                  <a:lnTo>
                    <a:pt x="603577" y="308607"/>
                  </a:lnTo>
                  <a:lnTo>
                    <a:pt x="597246" y="307362"/>
                  </a:lnTo>
                  <a:lnTo>
                    <a:pt x="590644" y="308553"/>
                  </a:lnTo>
                  <a:lnTo>
                    <a:pt x="574410" y="300382"/>
                  </a:lnTo>
                  <a:cubicBezTo>
                    <a:pt x="574410" y="300382"/>
                    <a:pt x="573545" y="343239"/>
                    <a:pt x="573112" y="364776"/>
                  </a:cubicBezTo>
                  <a:cubicBezTo>
                    <a:pt x="610991" y="377439"/>
                    <a:pt x="650764" y="395729"/>
                    <a:pt x="650764" y="443781"/>
                  </a:cubicBezTo>
                  <a:cubicBezTo>
                    <a:pt x="651062" y="464225"/>
                    <a:pt x="640845" y="483392"/>
                    <a:pt x="623707" y="494540"/>
                  </a:cubicBezTo>
                  <a:lnTo>
                    <a:pt x="623707" y="494540"/>
                  </a:lnTo>
                  <a:lnTo>
                    <a:pt x="622896" y="495081"/>
                  </a:lnTo>
                  <a:lnTo>
                    <a:pt x="622896" y="495081"/>
                  </a:lnTo>
                  <a:lnTo>
                    <a:pt x="621705" y="495892"/>
                  </a:lnTo>
                  <a:cubicBezTo>
                    <a:pt x="606445" y="505957"/>
                    <a:pt x="586856" y="511369"/>
                    <a:pt x="569865" y="516672"/>
                  </a:cubicBezTo>
                  <a:cubicBezTo>
                    <a:pt x="569865" y="516672"/>
                    <a:pt x="569378" y="550330"/>
                    <a:pt x="569378" y="550330"/>
                  </a:cubicBezTo>
                  <a:cubicBezTo>
                    <a:pt x="596434" y="563750"/>
                    <a:pt x="629173" y="583285"/>
                    <a:pt x="626142" y="639184"/>
                  </a:cubicBezTo>
                  <a:cubicBezTo>
                    <a:pt x="625764" y="652929"/>
                    <a:pt x="620407" y="656716"/>
                    <a:pt x="615807" y="657961"/>
                  </a:cubicBezTo>
                  <a:lnTo>
                    <a:pt x="615807" y="657961"/>
                  </a:lnTo>
                  <a:cubicBezTo>
                    <a:pt x="599827" y="661949"/>
                    <a:pt x="583534" y="664536"/>
                    <a:pt x="567105" y="665699"/>
                  </a:cubicBezTo>
                  <a:cubicBezTo>
                    <a:pt x="567105" y="670028"/>
                    <a:pt x="567105" y="674141"/>
                    <a:pt x="567105" y="677983"/>
                  </a:cubicBezTo>
                  <a:cubicBezTo>
                    <a:pt x="637631" y="673134"/>
                    <a:pt x="704222" y="643724"/>
                    <a:pt x="755310" y="594865"/>
                  </a:cubicBezTo>
                  <a:lnTo>
                    <a:pt x="799142" y="638697"/>
                  </a:lnTo>
                  <a:cubicBezTo>
                    <a:pt x="658356" y="774369"/>
                    <a:pt x="435605" y="774824"/>
                    <a:pt x="294267" y="639725"/>
                  </a:cubicBezTo>
                  <a:lnTo>
                    <a:pt x="338099" y="595893"/>
                  </a:lnTo>
                  <a:cubicBezTo>
                    <a:pt x="388653" y="643789"/>
                    <a:pt x="454201" y="672750"/>
                    <a:pt x="523652" y="677875"/>
                  </a:cubicBezTo>
                  <a:cubicBezTo>
                    <a:pt x="523652" y="674087"/>
                    <a:pt x="523652" y="669974"/>
                    <a:pt x="523652" y="665591"/>
                  </a:cubicBezTo>
                  <a:cubicBezTo>
                    <a:pt x="457406" y="660542"/>
                    <a:pt x="394902" y="632901"/>
                    <a:pt x="346594" y="587289"/>
                  </a:cubicBezTo>
                  <a:lnTo>
                    <a:pt x="358283" y="575547"/>
                  </a:lnTo>
                  <a:lnTo>
                    <a:pt x="374517" y="577387"/>
                  </a:lnTo>
                  <a:lnTo>
                    <a:pt x="383067" y="568187"/>
                  </a:lnTo>
                  <a:lnTo>
                    <a:pt x="405469" y="568945"/>
                  </a:lnTo>
                  <a:lnTo>
                    <a:pt x="408770" y="561207"/>
                  </a:lnTo>
                  <a:lnTo>
                    <a:pt x="407959" y="557906"/>
                  </a:lnTo>
                  <a:cubicBezTo>
                    <a:pt x="441089" y="583307"/>
                    <a:pt x="480574" y="599086"/>
                    <a:pt x="522083" y="603523"/>
                  </a:cubicBezTo>
                  <a:cubicBezTo>
                    <a:pt x="522083" y="598761"/>
                    <a:pt x="522083" y="594595"/>
                    <a:pt x="522083" y="591186"/>
                  </a:cubicBezTo>
                  <a:cubicBezTo>
                    <a:pt x="476123" y="586034"/>
                    <a:pt x="433029" y="566266"/>
                    <a:pt x="399138" y="534800"/>
                  </a:cubicBezTo>
                  <a:lnTo>
                    <a:pt x="443024" y="490914"/>
                  </a:lnTo>
                  <a:cubicBezTo>
                    <a:pt x="453723" y="500465"/>
                    <a:pt x="465685" y="508495"/>
                    <a:pt x="478576" y="514778"/>
                  </a:cubicBezTo>
                  <a:cubicBezTo>
                    <a:pt x="479472" y="510736"/>
                    <a:pt x="480968" y="506850"/>
                    <a:pt x="483013" y="503252"/>
                  </a:cubicBezTo>
                  <a:cubicBezTo>
                    <a:pt x="471679" y="497662"/>
                    <a:pt x="461141" y="490584"/>
                    <a:pt x="451682" y="482202"/>
                  </a:cubicBezTo>
                  <a:lnTo>
                    <a:pt x="495676" y="438262"/>
                  </a:lnTo>
                  <a:cubicBezTo>
                    <a:pt x="502718" y="443895"/>
                    <a:pt x="510657" y="448304"/>
                    <a:pt x="519161" y="451303"/>
                  </a:cubicBezTo>
                  <a:cubicBezTo>
                    <a:pt x="519161" y="446974"/>
                    <a:pt x="519161" y="442375"/>
                    <a:pt x="519161" y="438100"/>
                  </a:cubicBezTo>
                  <a:cubicBezTo>
                    <a:pt x="513986" y="435849"/>
                    <a:pt x="509114" y="432959"/>
                    <a:pt x="504659" y="429496"/>
                  </a:cubicBezTo>
                  <a:lnTo>
                    <a:pt x="517051" y="417104"/>
                  </a:lnTo>
                  <a:cubicBezTo>
                    <a:pt x="512721" y="415805"/>
                    <a:pt x="508284" y="414398"/>
                    <a:pt x="503955" y="412883"/>
                  </a:cubicBezTo>
                  <a:lnTo>
                    <a:pt x="495622" y="421216"/>
                  </a:lnTo>
                  <a:cubicBezTo>
                    <a:pt x="491405" y="416523"/>
                    <a:pt x="487871" y="411258"/>
                    <a:pt x="485124" y="405578"/>
                  </a:cubicBezTo>
                  <a:cubicBezTo>
                    <a:pt x="477603" y="402319"/>
                    <a:pt x="470363" y="398446"/>
                    <a:pt x="463479" y="393997"/>
                  </a:cubicBezTo>
                  <a:cubicBezTo>
                    <a:pt x="437416" y="378297"/>
                    <a:pt x="421747" y="349849"/>
                    <a:pt x="422407" y="319430"/>
                  </a:cubicBezTo>
                  <a:cubicBezTo>
                    <a:pt x="421667" y="299020"/>
                    <a:pt x="427930" y="278971"/>
                    <a:pt x="440156" y="262611"/>
                  </a:cubicBezTo>
                  <a:lnTo>
                    <a:pt x="396432" y="218887"/>
                  </a:lnTo>
                  <a:cubicBezTo>
                    <a:pt x="428596" y="188080"/>
                    <a:pt x="469496" y="167970"/>
                    <a:pt x="513533" y="161311"/>
                  </a:cubicBezTo>
                  <a:cubicBezTo>
                    <a:pt x="513533" y="157090"/>
                    <a:pt x="513533" y="152924"/>
                    <a:pt x="513263" y="148973"/>
                  </a:cubicBezTo>
                  <a:cubicBezTo>
                    <a:pt x="466048" y="155811"/>
                    <a:pt x="422163" y="177271"/>
                    <a:pt x="387774" y="210338"/>
                  </a:cubicBezTo>
                  <a:lnTo>
                    <a:pt x="380361" y="203086"/>
                  </a:lnTo>
                  <a:cubicBezTo>
                    <a:pt x="378683" y="206063"/>
                    <a:pt x="376735" y="209796"/>
                    <a:pt x="374463" y="214504"/>
                  </a:cubicBezTo>
                  <a:lnTo>
                    <a:pt x="379116" y="219212"/>
                  </a:lnTo>
                  <a:cubicBezTo>
                    <a:pt x="340162" y="260558"/>
                    <a:pt x="318047" y="314958"/>
                    <a:pt x="317103" y="371757"/>
                  </a:cubicBezTo>
                  <a:lnTo>
                    <a:pt x="255035" y="371757"/>
                  </a:lnTo>
                  <a:cubicBezTo>
                    <a:pt x="256029" y="298392"/>
                    <a:pt x="284780" y="228127"/>
                    <a:pt x="335501" y="175110"/>
                  </a:cubicBezTo>
                  <a:lnTo>
                    <a:pt x="355198" y="194861"/>
                  </a:lnTo>
                  <a:cubicBezTo>
                    <a:pt x="356136" y="194914"/>
                    <a:pt x="357075" y="194914"/>
                    <a:pt x="358012" y="194861"/>
                  </a:cubicBezTo>
                  <a:cubicBezTo>
                    <a:pt x="361923" y="194528"/>
                    <a:pt x="365730" y="193425"/>
                    <a:pt x="369214" y="191614"/>
                  </a:cubicBezTo>
                  <a:lnTo>
                    <a:pt x="344159" y="166560"/>
                  </a:lnTo>
                  <a:cubicBezTo>
                    <a:pt x="357475" y="153720"/>
                    <a:pt x="371969" y="142161"/>
                    <a:pt x="387450" y="132036"/>
                  </a:cubicBezTo>
                  <a:cubicBezTo>
                    <a:pt x="388298" y="128948"/>
                    <a:pt x="389328" y="125912"/>
                    <a:pt x="390534" y="122945"/>
                  </a:cubicBezTo>
                  <a:cubicBezTo>
                    <a:pt x="393458" y="118537"/>
                    <a:pt x="396619" y="114292"/>
                    <a:pt x="400004" y="110228"/>
                  </a:cubicBezTo>
                  <a:cubicBezTo>
                    <a:pt x="376492" y="123158"/>
                    <a:pt x="354801" y="139153"/>
                    <a:pt x="335501" y="157794"/>
                  </a:cubicBezTo>
                  <a:lnTo>
                    <a:pt x="291670" y="113962"/>
                  </a:lnTo>
                  <a:cubicBezTo>
                    <a:pt x="350427" y="56506"/>
                    <a:pt x="426914" y="20646"/>
                    <a:pt x="508663" y="12230"/>
                  </a:cubicBezTo>
                  <a:cubicBezTo>
                    <a:pt x="508338" y="10714"/>
                    <a:pt x="508122" y="9524"/>
                    <a:pt x="508122" y="9524"/>
                  </a:cubicBezTo>
                  <a:cubicBezTo>
                    <a:pt x="507581" y="6656"/>
                    <a:pt x="506931" y="3463"/>
                    <a:pt x="506336" y="108"/>
                  </a:cubicBezTo>
                  <a:cubicBezTo>
                    <a:pt x="298988" y="22123"/>
                    <a:pt x="148746" y="208058"/>
                    <a:pt x="170760" y="415406"/>
                  </a:cubicBezTo>
                  <a:cubicBezTo>
                    <a:pt x="191127" y="607230"/>
                    <a:pt x="352826" y="752854"/>
                    <a:pt x="545730" y="753092"/>
                  </a:cubicBezTo>
                  <a:close/>
                  <a:moveTo>
                    <a:pt x="627712" y="492321"/>
                  </a:moveTo>
                  <a:lnTo>
                    <a:pt x="627712" y="491996"/>
                  </a:lnTo>
                  <a:lnTo>
                    <a:pt x="627712" y="491996"/>
                  </a:lnTo>
                  <a:close/>
                  <a:moveTo>
                    <a:pt x="810506" y="123703"/>
                  </a:moveTo>
                  <a:cubicBezTo>
                    <a:pt x="874446" y="190557"/>
                    <a:pt x="910534" y="279251"/>
                    <a:pt x="911427" y="371757"/>
                  </a:cubicBezTo>
                  <a:lnTo>
                    <a:pt x="849142" y="371757"/>
                  </a:lnTo>
                  <a:cubicBezTo>
                    <a:pt x="848591" y="325699"/>
                    <a:pt x="837481" y="280382"/>
                    <a:pt x="816675" y="239288"/>
                  </a:cubicBezTo>
                  <a:lnTo>
                    <a:pt x="817216" y="238206"/>
                  </a:lnTo>
                  <a:lnTo>
                    <a:pt x="821491" y="240479"/>
                  </a:lnTo>
                  <a:lnTo>
                    <a:pt x="822519" y="237178"/>
                  </a:lnTo>
                  <a:lnTo>
                    <a:pt x="811696" y="217751"/>
                  </a:lnTo>
                  <a:lnTo>
                    <a:pt x="798547" y="199569"/>
                  </a:lnTo>
                  <a:lnTo>
                    <a:pt x="782962" y="186853"/>
                  </a:lnTo>
                  <a:cubicBezTo>
                    <a:pt x="777551" y="180251"/>
                    <a:pt x="772140" y="173865"/>
                    <a:pt x="766349" y="167696"/>
                  </a:cubicBezTo>
                  <a:close/>
                  <a:moveTo>
                    <a:pt x="731230" y="203086"/>
                  </a:moveTo>
                  <a:lnTo>
                    <a:pt x="746111" y="203736"/>
                  </a:lnTo>
                  <a:lnTo>
                    <a:pt x="749683" y="208011"/>
                  </a:lnTo>
                  <a:lnTo>
                    <a:pt x="747897" y="214342"/>
                  </a:lnTo>
                  <a:lnTo>
                    <a:pt x="768406" y="227329"/>
                  </a:lnTo>
                  <a:lnTo>
                    <a:pt x="772464" y="226842"/>
                  </a:lnTo>
                  <a:lnTo>
                    <a:pt x="798980" y="257145"/>
                  </a:lnTo>
                  <a:lnTo>
                    <a:pt x="809802" y="253357"/>
                  </a:lnTo>
                  <a:cubicBezTo>
                    <a:pt x="827108" y="290462"/>
                    <a:pt x="836329" y="330819"/>
                    <a:pt x="836859" y="371757"/>
                  </a:cubicBezTo>
                  <a:lnTo>
                    <a:pt x="774845" y="371757"/>
                  </a:lnTo>
                  <a:cubicBezTo>
                    <a:pt x="774580" y="355868"/>
                    <a:pt x="772637" y="340052"/>
                    <a:pt x="769055" y="324570"/>
                  </a:cubicBezTo>
                  <a:lnTo>
                    <a:pt x="771923" y="320728"/>
                  </a:lnTo>
                  <a:lnTo>
                    <a:pt x="775765" y="301302"/>
                  </a:lnTo>
                  <a:lnTo>
                    <a:pt x="772843" y="280414"/>
                  </a:lnTo>
                  <a:lnTo>
                    <a:pt x="765375" y="256388"/>
                  </a:lnTo>
                  <a:lnTo>
                    <a:pt x="748059" y="231063"/>
                  </a:lnTo>
                  <a:lnTo>
                    <a:pt x="752280" y="233282"/>
                  </a:lnTo>
                  <a:lnTo>
                    <a:pt x="754391" y="231171"/>
                  </a:lnTo>
                  <a:lnTo>
                    <a:pt x="740483" y="221755"/>
                  </a:lnTo>
                  <a:lnTo>
                    <a:pt x="739563" y="224840"/>
                  </a:lnTo>
                  <a:lnTo>
                    <a:pt x="753471" y="244699"/>
                  </a:lnTo>
                  <a:lnTo>
                    <a:pt x="761317" y="260933"/>
                  </a:lnTo>
                  <a:lnTo>
                    <a:pt x="766728" y="277167"/>
                  </a:lnTo>
                  <a:lnTo>
                    <a:pt x="768514" y="287990"/>
                  </a:lnTo>
                  <a:lnTo>
                    <a:pt x="771382" y="306280"/>
                  </a:lnTo>
                  <a:lnTo>
                    <a:pt x="765971" y="306659"/>
                  </a:lnTo>
                  <a:cubicBezTo>
                    <a:pt x="765971" y="306659"/>
                    <a:pt x="759964" y="295457"/>
                    <a:pt x="758124" y="290858"/>
                  </a:cubicBezTo>
                  <a:lnTo>
                    <a:pt x="760884" y="286691"/>
                  </a:lnTo>
                  <a:lnTo>
                    <a:pt x="755473" y="279115"/>
                  </a:lnTo>
                  <a:lnTo>
                    <a:pt x="755473" y="271540"/>
                  </a:lnTo>
                  <a:lnTo>
                    <a:pt x="751685" y="266778"/>
                  </a:lnTo>
                  <a:lnTo>
                    <a:pt x="746977" y="267373"/>
                  </a:lnTo>
                  <a:cubicBezTo>
                    <a:pt x="745299" y="264234"/>
                    <a:pt x="743514" y="261150"/>
                    <a:pt x="741566" y="258119"/>
                  </a:cubicBezTo>
                  <a:lnTo>
                    <a:pt x="744921" y="259797"/>
                  </a:lnTo>
                  <a:lnTo>
                    <a:pt x="745787" y="258931"/>
                  </a:lnTo>
                  <a:lnTo>
                    <a:pt x="744001" y="255035"/>
                  </a:lnTo>
                  <a:lnTo>
                    <a:pt x="748059" y="252762"/>
                  </a:lnTo>
                  <a:lnTo>
                    <a:pt x="746219" y="250489"/>
                  </a:lnTo>
                  <a:lnTo>
                    <a:pt x="740213" y="252762"/>
                  </a:lnTo>
                  <a:lnTo>
                    <a:pt x="742431" y="243347"/>
                  </a:lnTo>
                  <a:lnTo>
                    <a:pt x="738860" y="241290"/>
                  </a:lnTo>
                  <a:lnTo>
                    <a:pt x="735667" y="248812"/>
                  </a:lnTo>
                  <a:cubicBezTo>
                    <a:pt x="728914" y="238671"/>
                    <a:pt x="721371" y="229081"/>
                    <a:pt x="713102" y="220132"/>
                  </a:cubicBezTo>
                  <a:close/>
                  <a:moveTo>
                    <a:pt x="718784" y="348488"/>
                  </a:moveTo>
                  <a:lnTo>
                    <a:pt x="729931" y="342428"/>
                  </a:lnTo>
                  <a:lnTo>
                    <a:pt x="741295" y="340696"/>
                  </a:lnTo>
                  <a:lnTo>
                    <a:pt x="743784" y="335285"/>
                  </a:lnTo>
                  <a:lnTo>
                    <a:pt x="750116" y="331497"/>
                  </a:lnTo>
                  <a:lnTo>
                    <a:pt x="752551" y="326086"/>
                  </a:lnTo>
                  <a:lnTo>
                    <a:pt x="754499" y="316940"/>
                  </a:lnTo>
                  <a:cubicBezTo>
                    <a:pt x="755419" y="320133"/>
                    <a:pt x="756230" y="323434"/>
                    <a:pt x="756988" y="326735"/>
                  </a:cubicBezTo>
                  <a:lnTo>
                    <a:pt x="750981" y="344646"/>
                  </a:lnTo>
                  <a:lnTo>
                    <a:pt x="750981" y="350707"/>
                  </a:lnTo>
                  <a:lnTo>
                    <a:pt x="759694" y="339073"/>
                  </a:lnTo>
                  <a:cubicBezTo>
                    <a:pt x="761566" y="349799"/>
                    <a:pt x="762594" y="360654"/>
                    <a:pt x="762778" y="371540"/>
                  </a:cubicBezTo>
                  <a:lnTo>
                    <a:pt x="708665" y="371540"/>
                  </a:lnTo>
                  <a:lnTo>
                    <a:pt x="707420" y="366833"/>
                  </a:lnTo>
                  <a:lnTo>
                    <a:pt x="713752" y="361800"/>
                  </a:lnTo>
                  <a:lnTo>
                    <a:pt x="714996" y="358770"/>
                  </a:lnTo>
                  <a:lnTo>
                    <a:pt x="717756" y="356713"/>
                  </a:lnTo>
                  <a:lnTo>
                    <a:pt x="725115" y="355956"/>
                  </a:lnTo>
                  <a:lnTo>
                    <a:pt x="725873" y="352709"/>
                  </a:lnTo>
                  <a:close/>
                  <a:moveTo>
                    <a:pt x="644324" y="305901"/>
                  </a:moveTo>
                  <a:lnTo>
                    <a:pt x="649736" y="304603"/>
                  </a:lnTo>
                  <a:lnTo>
                    <a:pt x="649736" y="303304"/>
                  </a:lnTo>
                  <a:lnTo>
                    <a:pt x="644324" y="299570"/>
                  </a:lnTo>
                  <a:lnTo>
                    <a:pt x="646218" y="287882"/>
                  </a:lnTo>
                  <a:lnTo>
                    <a:pt x="652874" y="281226"/>
                  </a:lnTo>
                  <a:cubicBezTo>
                    <a:pt x="657036" y="285970"/>
                    <a:pt x="660883" y="290976"/>
                    <a:pt x="664400" y="296215"/>
                  </a:cubicBezTo>
                  <a:lnTo>
                    <a:pt x="662074" y="303412"/>
                  </a:lnTo>
                  <a:lnTo>
                    <a:pt x="656013" y="299083"/>
                  </a:lnTo>
                  <a:lnTo>
                    <a:pt x="651413" y="300328"/>
                  </a:lnTo>
                  <a:lnTo>
                    <a:pt x="653686" y="304603"/>
                  </a:lnTo>
                  <a:lnTo>
                    <a:pt x="655959" y="304603"/>
                  </a:lnTo>
                  <a:lnTo>
                    <a:pt x="653415" y="310934"/>
                  </a:lnTo>
                  <a:lnTo>
                    <a:pt x="651684" y="308391"/>
                  </a:lnTo>
                  <a:close/>
                  <a:moveTo>
                    <a:pt x="668080" y="511910"/>
                  </a:moveTo>
                  <a:lnTo>
                    <a:pt x="654660" y="508122"/>
                  </a:lnTo>
                  <a:lnTo>
                    <a:pt x="650656" y="509583"/>
                  </a:lnTo>
                  <a:lnTo>
                    <a:pt x="643080" y="503793"/>
                  </a:lnTo>
                  <a:lnTo>
                    <a:pt x="635937" y="501250"/>
                  </a:lnTo>
                  <a:cubicBezTo>
                    <a:pt x="639454" y="498706"/>
                    <a:pt x="642863" y="495838"/>
                    <a:pt x="646164" y="493241"/>
                  </a:cubicBezTo>
                  <a:lnTo>
                    <a:pt x="656987" y="501033"/>
                  </a:lnTo>
                  <a:lnTo>
                    <a:pt x="665429" y="505470"/>
                  </a:lnTo>
                  <a:lnTo>
                    <a:pt x="669595" y="509637"/>
                  </a:lnTo>
                  <a:close/>
                  <a:moveTo>
                    <a:pt x="661262" y="272622"/>
                  </a:moveTo>
                  <a:lnTo>
                    <a:pt x="705148" y="228736"/>
                  </a:lnTo>
                  <a:cubicBezTo>
                    <a:pt x="715407" y="239922"/>
                    <a:pt x="724477" y="252145"/>
                    <a:pt x="732204" y="265208"/>
                  </a:cubicBezTo>
                  <a:lnTo>
                    <a:pt x="726793" y="266723"/>
                  </a:lnTo>
                  <a:lnTo>
                    <a:pt x="727063" y="276518"/>
                  </a:lnTo>
                  <a:lnTo>
                    <a:pt x="743297" y="286908"/>
                  </a:lnTo>
                  <a:cubicBezTo>
                    <a:pt x="747367" y="295893"/>
                    <a:pt x="750797" y="305150"/>
                    <a:pt x="753579" y="314614"/>
                  </a:cubicBezTo>
                  <a:lnTo>
                    <a:pt x="750711" y="318834"/>
                  </a:lnTo>
                  <a:lnTo>
                    <a:pt x="744758" y="322622"/>
                  </a:lnTo>
                  <a:lnTo>
                    <a:pt x="743297" y="331713"/>
                  </a:lnTo>
                  <a:lnTo>
                    <a:pt x="739239" y="333986"/>
                  </a:lnTo>
                  <a:lnTo>
                    <a:pt x="735830" y="337990"/>
                  </a:lnTo>
                  <a:lnTo>
                    <a:pt x="732421" y="336746"/>
                  </a:lnTo>
                  <a:lnTo>
                    <a:pt x="726360" y="336746"/>
                  </a:lnTo>
                  <a:lnTo>
                    <a:pt x="729877" y="331984"/>
                  </a:lnTo>
                  <a:lnTo>
                    <a:pt x="732421" y="319592"/>
                  </a:lnTo>
                  <a:lnTo>
                    <a:pt x="736425" y="317103"/>
                  </a:lnTo>
                  <a:lnTo>
                    <a:pt x="725115" y="305468"/>
                  </a:lnTo>
                  <a:lnTo>
                    <a:pt x="716295" y="308445"/>
                  </a:lnTo>
                  <a:lnTo>
                    <a:pt x="714293" y="316724"/>
                  </a:lnTo>
                  <a:lnTo>
                    <a:pt x="708881" y="322730"/>
                  </a:lnTo>
                  <a:lnTo>
                    <a:pt x="703091" y="317969"/>
                  </a:lnTo>
                  <a:lnTo>
                    <a:pt x="701035" y="312882"/>
                  </a:lnTo>
                  <a:lnTo>
                    <a:pt x="704336" y="310826"/>
                  </a:lnTo>
                  <a:lnTo>
                    <a:pt x="706176" y="314181"/>
                  </a:lnTo>
                  <a:lnTo>
                    <a:pt x="708881" y="313152"/>
                  </a:lnTo>
                  <a:lnTo>
                    <a:pt x="707691" y="307741"/>
                  </a:lnTo>
                  <a:lnTo>
                    <a:pt x="703849" y="307741"/>
                  </a:lnTo>
                  <a:lnTo>
                    <a:pt x="703578" y="310014"/>
                  </a:lnTo>
                  <a:lnTo>
                    <a:pt x="701035" y="310501"/>
                  </a:lnTo>
                  <a:lnTo>
                    <a:pt x="687236" y="294321"/>
                  </a:lnTo>
                  <a:lnTo>
                    <a:pt x="682582" y="290804"/>
                  </a:lnTo>
                  <a:lnTo>
                    <a:pt x="684368" y="288856"/>
                  </a:lnTo>
                  <a:lnTo>
                    <a:pt x="688481" y="287449"/>
                  </a:lnTo>
                  <a:lnTo>
                    <a:pt x="684693" y="285934"/>
                  </a:lnTo>
                  <a:cubicBezTo>
                    <a:pt x="684693" y="285934"/>
                    <a:pt x="679877" y="287016"/>
                    <a:pt x="679282" y="287016"/>
                  </a:cubicBezTo>
                  <a:lnTo>
                    <a:pt x="682041" y="290479"/>
                  </a:lnTo>
                  <a:lnTo>
                    <a:pt x="675115" y="290479"/>
                  </a:lnTo>
                  <a:cubicBezTo>
                    <a:pt x="670954" y="284187"/>
                    <a:pt x="666321" y="278217"/>
                    <a:pt x="661262" y="272622"/>
                  </a:cubicBezTo>
                  <a:close/>
                  <a:moveTo>
                    <a:pt x="683611" y="506120"/>
                  </a:moveTo>
                  <a:lnTo>
                    <a:pt x="677658" y="500167"/>
                  </a:lnTo>
                  <a:lnTo>
                    <a:pt x="682204" y="494269"/>
                  </a:lnTo>
                  <a:lnTo>
                    <a:pt x="687940" y="482581"/>
                  </a:lnTo>
                  <a:lnTo>
                    <a:pt x="685721" y="479334"/>
                  </a:lnTo>
                  <a:lnTo>
                    <a:pt x="689509" y="470676"/>
                  </a:lnTo>
                  <a:lnTo>
                    <a:pt x="689076" y="462883"/>
                  </a:lnTo>
                  <a:lnTo>
                    <a:pt x="686803" y="454821"/>
                  </a:lnTo>
                  <a:lnTo>
                    <a:pt x="681392" y="452927"/>
                  </a:lnTo>
                  <a:lnTo>
                    <a:pt x="679390" y="457472"/>
                  </a:lnTo>
                  <a:lnTo>
                    <a:pt x="676143" y="456606"/>
                  </a:lnTo>
                  <a:cubicBezTo>
                    <a:pt x="681138" y="449449"/>
                    <a:pt x="685483" y="441861"/>
                    <a:pt x="689130" y="433933"/>
                  </a:cubicBezTo>
                  <a:lnTo>
                    <a:pt x="694541" y="431552"/>
                  </a:lnTo>
                  <a:lnTo>
                    <a:pt x="697680" y="427331"/>
                  </a:lnTo>
                  <a:lnTo>
                    <a:pt x="699195" y="429063"/>
                  </a:lnTo>
                  <a:lnTo>
                    <a:pt x="702983" y="424517"/>
                  </a:lnTo>
                  <a:lnTo>
                    <a:pt x="699953" y="420729"/>
                  </a:lnTo>
                  <a:lnTo>
                    <a:pt x="702713" y="419972"/>
                  </a:lnTo>
                  <a:lnTo>
                    <a:pt x="707799" y="422028"/>
                  </a:lnTo>
                  <a:lnTo>
                    <a:pt x="717377" y="422028"/>
                  </a:lnTo>
                  <a:lnTo>
                    <a:pt x="723167" y="418998"/>
                  </a:lnTo>
                  <a:lnTo>
                    <a:pt x="738319" y="414993"/>
                  </a:lnTo>
                  <a:lnTo>
                    <a:pt x="735451" y="409961"/>
                  </a:lnTo>
                  <a:lnTo>
                    <a:pt x="734477" y="403846"/>
                  </a:lnTo>
                  <a:lnTo>
                    <a:pt x="742594" y="407417"/>
                  </a:lnTo>
                  <a:lnTo>
                    <a:pt x="745624" y="405632"/>
                  </a:lnTo>
                  <a:lnTo>
                    <a:pt x="744109" y="399355"/>
                  </a:lnTo>
                  <a:lnTo>
                    <a:pt x="734315" y="403305"/>
                  </a:lnTo>
                  <a:lnTo>
                    <a:pt x="723492" y="401032"/>
                  </a:lnTo>
                  <a:lnTo>
                    <a:pt x="715159" y="383987"/>
                  </a:lnTo>
                  <a:lnTo>
                    <a:pt x="762616" y="383987"/>
                  </a:lnTo>
                  <a:cubicBezTo>
                    <a:pt x="760576" y="436771"/>
                    <a:pt x="739266" y="486980"/>
                    <a:pt x="702713" y="525113"/>
                  </a:cubicBezTo>
                  <a:lnTo>
                    <a:pt x="696219" y="518566"/>
                  </a:lnTo>
                  <a:lnTo>
                    <a:pt x="699033" y="509854"/>
                  </a:lnTo>
                  <a:lnTo>
                    <a:pt x="693946" y="490643"/>
                  </a:lnTo>
                  <a:close/>
                  <a:moveTo>
                    <a:pt x="691998" y="627171"/>
                  </a:moveTo>
                  <a:lnTo>
                    <a:pt x="697842" y="614617"/>
                  </a:lnTo>
                  <a:lnTo>
                    <a:pt x="695570" y="609205"/>
                  </a:lnTo>
                  <a:lnTo>
                    <a:pt x="704174" y="601629"/>
                  </a:lnTo>
                  <a:lnTo>
                    <a:pt x="704174" y="597084"/>
                  </a:lnTo>
                  <a:lnTo>
                    <a:pt x="696814" y="592484"/>
                  </a:lnTo>
                  <a:lnTo>
                    <a:pt x="702875" y="580417"/>
                  </a:lnTo>
                  <a:lnTo>
                    <a:pt x="711966" y="568512"/>
                  </a:lnTo>
                  <a:lnTo>
                    <a:pt x="702875" y="558718"/>
                  </a:lnTo>
                  <a:lnTo>
                    <a:pt x="696057" y="558718"/>
                  </a:lnTo>
                  <a:lnTo>
                    <a:pt x="691836" y="551845"/>
                  </a:lnTo>
                  <a:cubicBezTo>
                    <a:pt x="695461" y="548815"/>
                    <a:pt x="699087" y="545731"/>
                    <a:pt x="702658" y="542484"/>
                  </a:cubicBezTo>
                  <a:lnTo>
                    <a:pt x="746544" y="586369"/>
                  </a:lnTo>
                  <a:cubicBezTo>
                    <a:pt x="730007" y="602057"/>
                    <a:pt x="711701" y="615764"/>
                    <a:pt x="691998" y="627225"/>
                  </a:cubicBezTo>
                  <a:close/>
                  <a:moveTo>
                    <a:pt x="746761" y="569270"/>
                  </a:moveTo>
                  <a:lnTo>
                    <a:pt x="751631" y="563858"/>
                  </a:lnTo>
                  <a:lnTo>
                    <a:pt x="747031" y="539832"/>
                  </a:lnTo>
                  <a:lnTo>
                    <a:pt x="743893" y="538588"/>
                  </a:lnTo>
                  <a:lnTo>
                    <a:pt x="745841" y="534529"/>
                  </a:lnTo>
                  <a:lnTo>
                    <a:pt x="735451" y="531282"/>
                  </a:lnTo>
                  <a:lnTo>
                    <a:pt x="733449" y="539832"/>
                  </a:lnTo>
                  <a:lnTo>
                    <a:pt x="732421" y="550655"/>
                  </a:lnTo>
                  <a:lnTo>
                    <a:pt x="730256" y="552657"/>
                  </a:lnTo>
                  <a:lnTo>
                    <a:pt x="711316" y="533717"/>
                  </a:lnTo>
                  <a:cubicBezTo>
                    <a:pt x="750164" y="493306"/>
                    <a:pt x="772778" y="440005"/>
                    <a:pt x="774845" y="383987"/>
                  </a:cubicBezTo>
                  <a:lnTo>
                    <a:pt x="836913" y="383987"/>
                  </a:lnTo>
                  <a:cubicBezTo>
                    <a:pt x="834862" y="456476"/>
                    <a:pt x="805706" y="525563"/>
                    <a:pt x="755202" y="577603"/>
                  </a:cubicBezTo>
                  <a:close/>
                  <a:moveTo>
                    <a:pt x="763860" y="586315"/>
                  </a:moveTo>
                  <a:cubicBezTo>
                    <a:pt x="816658" y="531975"/>
                    <a:pt x="847119" y="459780"/>
                    <a:pt x="849197" y="384041"/>
                  </a:cubicBezTo>
                  <a:lnTo>
                    <a:pt x="911210" y="384041"/>
                  </a:lnTo>
                  <a:cubicBezTo>
                    <a:pt x="909143" y="476238"/>
                    <a:pt x="872168" y="564210"/>
                    <a:pt x="807746" y="630201"/>
                  </a:cubicBezTo>
                  <a:close/>
                  <a:moveTo>
                    <a:pt x="390480" y="526196"/>
                  </a:moveTo>
                  <a:cubicBezTo>
                    <a:pt x="385989" y="521542"/>
                    <a:pt x="381714" y="516726"/>
                    <a:pt x="377601" y="511693"/>
                  </a:cubicBezTo>
                  <a:lnTo>
                    <a:pt x="379495" y="496001"/>
                  </a:lnTo>
                  <a:lnTo>
                    <a:pt x="372947" y="480957"/>
                  </a:lnTo>
                  <a:lnTo>
                    <a:pt x="371324" y="457418"/>
                  </a:lnTo>
                  <a:lnTo>
                    <a:pt x="363965" y="443132"/>
                  </a:lnTo>
                  <a:lnTo>
                    <a:pt x="365480" y="434258"/>
                  </a:lnTo>
                  <a:lnTo>
                    <a:pt x="356605" y="417212"/>
                  </a:lnTo>
                  <a:lnTo>
                    <a:pt x="348867" y="413316"/>
                  </a:lnTo>
                  <a:lnTo>
                    <a:pt x="352006" y="404279"/>
                  </a:lnTo>
                  <a:lnTo>
                    <a:pt x="348813" y="397136"/>
                  </a:lnTo>
                  <a:lnTo>
                    <a:pt x="352006" y="388965"/>
                  </a:lnTo>
                  <a:lnTo>
                    <a:pt x="360501" y="388965"/>
                  </a:lnTo>
                  <a:lnTo>
                    <a:pt x="363478" y="384041"/>
                  </a:lnTo>
                  <a:lnTo>
                    <a:pt x="377980" y="384041"/>
                  </a:lnTo>
                  <a:lnTo>
                    <a:pt x="380199" y="388316"/>
                  </a:lnTo>
                  <a:lnTo>
                    <a:pt x="377493" y="403305"/>
                  </a:lnTo>
                  <a:lnTo>
                    <a:pt x="375761" y="405848"/>
                  </a:lnTo>
                  <a:lnTo>
                    <a:pt x="381173" y="417699"/>
                  </a:lnTo>
                  <a:lnTo>
                    <a:pt x="377601" y="419647"/>
                  </a:lnTo>
                  <a:lnTo>
                    <a:pt x="375112" y="416508"/>
                  </a:lnTo>
                  <a:lnTo>
                    <a:pt x="374030" y="417699"/>
                  </a:lnTo>
                  <a:lnTo>
                    <a:pt x="376519" y="424734"/>
                  </a:lnTo>
                  <a:lnTo>
                    <a:pt x="380794" y="432959"/>
                  </a:lnTo>
                  <a:lnTo>
                    <a:pt x="382796" y="432959"/>
                  </a:lnTo>
                  <a:lnTo>
                    <a:pt x="384203" y="424950"/>
                  </a:lnTo>
                  <a:lnTo>
                    <a:pt x="382147" y="422244"/>
                  </a:lnTo>
                  <a:lnTo>
                    <a:pt x="382147" y="417266"/>
                  </a:lnTo>
                  <a:lnTo>
                    <a:pt x="381497" y="406985"/>
                  </a:lnTo>
                  <a:lnTo>
                    <a:pt x="384203" y="388911"/>
                  </a:lnTo>
                  <a:lnTo>
                    <a:pt x="381281" y="384041"/>
                  </a:lnTo>
                  <a:lnTo>
                    <a:pt x="391670" y="384041"/>
                  </a:lnTo>
                  <a:cubicBezTo>
                    <a:pt x="393679" y="420868"/>
                    <a:pt x="408827" y="455755"/>
                    <a:pt x="434366" y="482364"/>
                  </a:cubicBezTo>
                  <a:close/>
                  <a:moveTo>
                    <a:pt x="349354" y="404928"/>
                  </a:moveTo>
                  <a:lnTo>
                    <a:pt x="343510" y="414127"/>
                  </a:lnTo>
                  <a:lnTo>
                    <a:pt x="333445" y="414127"/>
                  </a:lnTo>
                  <a:lnTo>
                    <a:pt x="332633" y="413532"/>
                  </a:lnTo>
                  <a:cubicBezTo>
                    <a:pt x="330926" y="403783"/>
                    <a:pt x="329878" y="393930"/>
                    <a:pt x="329495" y="384041"/>
                  </a:cubicBezTo>
                  <a:lnTo>
                    <a:pt x="348164" y="384041"/>
                  </a:lnTo>
                  <a:lnTo>
                    <a:pt x="343672" y="398976"/>
                  </a:lnTo>
                  <a:close/>
                  <a:moveTo>
                    <a:pt x="369755" y="362341"/>
                  </a:moveTo>
                  <a:lnTo>
                    <a:pt x="370891" y="350003"/>
                  </a:lnTo>
                  <a:lnTo>
                    <a:pt x="378250" y="345729"/>
                  </a:lnTo>
                  <a:lnTo>
                    <a:pt x="391400" y="348055"/>
                  </a:lnTo>
                  <a:lnTo>
                    <a:pt x="393402" y="350436"/>
                  </a:lnTo>
                  <a:cubicBezTo>
                    <a:pt x="392214" y="357485"/>
                    <a:pt x="391545" y="364611"/>
                    <a:pt x="391400" y="371757"/>
                  </a:cubicBezTo>
                  <a:lnTo>
                    <a:pt x="376519" y="371757"/>
                  </a:lnTo>
                  <a:close/>
                  <a:moveTo>
                    <a:pt x="432905" y="408716"/>
                  </a:moveTo>
                  <a:lnTo>
                    <a:pt x="435989" y="407147"/>
                  </a:lnTo>
                  <a:lnTo>
                    <a:pt x="443727" y="413262"/>
                  </a:lnTo>
                  <a:lnTo>
                    <a:pt x="440210" y="416130"/>
                  </a:lnTo>
                  <a:lnTo>
                    <a:pt x="449355" y="422190"/>
                  </a:lnTo>
                  <a:lnTo>
                    <a:pt x="449139" y="415697"/>
                  </a:lnTo>
                  <a:lnTo>
                    <a:pt x="454009" y="407634"/>
                  </a:lnTo>
                  <a:lnTo>
                    <a:pt x="459095" y="413045"/>
                  </a:lnTo>
                  <a:lnTo>
                    <a:pt x="464507" y="420513"/>
                  </a:lnTo>
                  <a:lnTo>
                    <a:pt x="454550" y="422569"/>
                  </a:lnTo>
                  <a:lnTo>
                    <a:pt x="458825" y="431119"/>
                  </a:lnTo>
                  <a:lnTo>
                    <a:pt x="465373" y="427656"/>
                  </a:lnTo>
                  <a:lnTo>
                    <a:pt x="464723" y="424950"/>
                  </a:lnTo>
                  <a:lnTo>
                    <a:pt x="469593" y="421649"/>
                  </a:lnTo>
                  <a:lnTo>
                    <a:pt x="472461" y="408121"/>
                  </a:lnTo>
                  <a:cubicBezTo>
                    <a:pt x="476008" y="416056"/>
                    <a:pt x="480814" y="423365"/>
                    <a:pt x="486693" y="429766"/>
                  </a:cubicBezTo>
                  <a:lnTo>
                    <a:pt x="442861" y="473598"/>
                  </a:lnTo>
                  <a:cubicBezTo>
                    <a:pt x="421368" y="451102"/>
                    <a:pt x="407868" y="422162"/>
                    <a:pt x="404441" y="391238"/>
                  </a:cubicBezTo>
                  <a:lnTo>
                    <a:pt x="413424" y="400816"/>
                  </a:lnTo>
                  <a:lnTo>
                    <a:pt x="421866" y="400816"/>
                  </a:lnTo>
                  <a:close/>
                  <a:moveTo>
                    <a:pt x="387774" y="227654"/>
                  </a:moveTo>
                  <a:lnTo>
                    <a:pt x="431606" y="271540"/>
                  </a:lnTo>
                  <a:cubicBezTo>
                    <a:pt x="422421" y="281642"/>
                    <a:pt x="414599" y="292903"/>
                    <a:pt x="408337" y="305035"/>
                  </a:cubicBezTo>
                  <a:lnTo>
                    <a:pt x="405307" y="305035"/>
                  </a:lnTo>
                  <a:lnTo>
                    <a:pt x="399138" y="306929"/>
                  </a:lnTo>
                  <a:lnTo>
                    <a:pt x="396974" y="306929"/>
                  </a:lnTo>
                  <a:lnTo>
                    <a:pt x="390426" y="313044"/>
                  </a:lnTo>
                  <a:lnTo>
                    <a:pt x="398705" y="311313"/>
                  </a:lnTo>
                  <a:lnTo>
                    <a:pt x="406173" y="309419"/>
                  </a:lnTo>
                  <a:lnTo>
                    <a:pt x="404874" y="312287"/>
                  </a:lnTo>
                  <a:lnTo>
                    <a:pt x="398326" y="316291"/>
                  </a:lnTo>
                  <a:lnTo>
                    <a:pt x="395026" y="316291"/>
                  </a:lnTo>
                  <a:lnTo>
                    <a:pt x="385393" y="323650"/>
                  </a:lnTo>
                  <a:lnTo>
                    <a:pt x="376086" y="322893"/>
                  </a:lnTo>
                  <a:lnTo>
                    <a:pt x="362612" y="348001"/>
                  </a:lnTo>
                  <a:lnTo>
                    <a:pt x="365263" y="353034"/>
                  </a:lnTo>
                  <a:lnTo>
                    <a:pt x="357958" y="361151"/>
                  </a:lnTo>
                  <a:lnTo>
                    <a:pt x="356822" y="371973"/>
                  </a:lnTo>
                  <a:lnTo>
                    <a:pt x="329332" y="371973"/>
                  </a:lnTo>
                  <a:cubicBezTo>
                    <a:pt x="330196" y="318275"/>
                    <a:pt x="351031" y="266823"/>
                    <a:pt x="387774" y="227654"/>
                  </a:cubicBezTo>
                  <a:close/>
                  <a:moveTo>
                    <a:pt x="331118" y="558555"/>
                  </a:moveTo>
                  <a:lnTo>
                    <a:pt x="345025" y="566726"/>
                  </a:lnTo>
                  <a:lnTo>
                    <a:pt x="347893" y="568674"/>
                  </a:lnTo>
                  <a:lnTo>
                    <a:pt x="337828" y="578740"/>
                  </a:lnTo>
                  <a:cubicBezTo>
                    <a:pt x="333138" y="573869"/>
                    <a:pt x="328593" y="568837"/>
                    <a:pt x="324191" y="563642"/>
                  </a:cubicBezTo>
                  <a:close/>
                  <a:moveTo>
                    <a:pt x="317211" y="384041"/>
                  </a:moveTo>
                  <a:cubicBezTo>
                    <a:pt x="317211" y="390047"/>
                    <a:pt x="317968" y="396054"/>
                    <a:pt x="318618" y="401952"/>
                  </a:cubicBezTo>
                  <a:lnTo>
                    <a:pt x="311042" y="403684"/>
                  </a:lnTo>
                  <a:lnTo>
                    <a:pt x="309473" y="411368"/>
                  </a:lnTo>
                  <a:lnTo>
                    <a:pt x="293672" y="431498"/>
                  </a:lnTo>
                  <a:lnTo>
                    <a:pt x="294050" y="459150"/>
                  </a:lnTo>
                  <a:lnTo>
                    <a:pt x="277817" y="464561"/>
                  </a:lnTo>
                  <a:lnTo>
                    <a:pt x="268942" y="464561"/>
                  </a:lnTo>
                  <a:cubicBezTo>
                    <a:pt x="260534" y="438494"/>
                    <a:pt x="255870" y="411365"/>
                    <a:pt x="255089" y="383987"/>
                  </a:cubicBezTo>
                  <a:close/>
                  <a:moveTo>
                    <a:pt x="255955" y="464236"/>
                  </a:moveTo>
                  <a:lnTo>
                    <a:pt x="252329" y="463533"/>
                  </a:lnTo>
                  <a:lnTo>
                    <a:pt x="248920" y="459691"/>
                  </a:lnTo>
                  <a:lnTo>
                    <a:pt x="231496" y="458176"/>
                  </a:lnTo>
                  <a:lnTo>
                    <a:pt x="236907" y="465481"/>
                  </a:lnTo>
                  <a:lnTo>
                    <a:pt x="220673" y="462450"/>
                  </a:lnTo>
                  <a:lnTo>
                    <a:pt x="224894" y="458554"/>
                  </a:lnTo>
                  <a:lnTo>
                    <a:pt x="220944" y="454658"/>
                  </a:lnTo>
                  <a:lnTo>
                    <a:pt x="209309" y="459745"/>
                  </a:lnTo>
                  <a:lnTo>
                    <a:pt x="205143" y="467429"/>
                  </a:lnTo>
                  <a:lnTo>
                    <a:pt x="206766" y="485124"/>
                  </a:lnTo>
                  <a:lnTo>
                    <a:pt x="220186" y="516942"/>
                  </a:lnTo>
                  <a:lnTo>
                    <a:pt x="226626" y="527007"/>
                  </a:lnTo>
                  <a:lnTo>
                    <a:pt x="230305" y="528360"/>
                  </a:lnTo>
                  <a:lnTo>
                    <a:pt x="220186" y="509150"/>
                  </a:lnTo>
                  <a:lnTo>
                    <a:pt x="217967" y="499356"/>
                  </a:lnTo>
                  <a:lnTo>
                    <a:pt x="220240" y="496975"/>
                  </a:lnTo>
                  <a:lnTo>
                    <a:pt x="218833" y="491563"/>
                  </a:lnTo>
                  <a:lnTo>
                    <a:pt x="224948" y="492375"/>
                  </a:lnTo>
                  <a:lnTo>
                    <a:pt x="234310" y="506553"/>
                  </a:lnTo>
                  <a:lnTo>
                    <a:pt x="236637" y="507473"/>
                  </a:lnTo>
                  <a:lnTo>
                    <a:pt x="236637" y="497137"/>
                  </a:lnTo>
                  <a:lnTo>
                    <a:pt x="240424" y="499356"/>
                  </a:lnTo>
                  <a:lnTo>
                    <a:pt x="241236" y="504767"/>
                  </a:lnTo>
                  <a:lnTo>
                    <a:pt x="251085" y="507364"/>
                  </a:lnTo>
                  <a:lnTo>
                    <a:pt x="255197" y="504442"/>
                  </a:lnTo>
                  <a:lnTo>
                    <a:pt x="256604" y="505416"/>
                  </a:lnTo>
                  <a:lnTo>
                    <a:pt x="256604" y="512938"/>
                  </a:lnTo>
                  <a:lnTo>
                    <a:pt x="260933" y="518349"/>
                  </a:lnTo>
                  <a:lnTo>
                    <a:pt x="266345" y="519540"/>
                  </a:lnTo>
                  <a:lnTo>
                    <a:pt x="277817" y="538966"/>
                  </a:lnTo>
                  <a:lnTo>
                    <a:pt x="284797" y="540914"/>
                  </a:lnTo>
                  <a:lnTo>
                    <a:pt x="286962" y="531823"/>
                  </a:lnTo>
                  <a:cubicBezTo>
                    <a:pt x="299050" y="551797"/>
                    <a:pt x="313394" y="570320"/>
                    <a:pt x="329711" y="587019"/>
                  </a:cubicBezTo>
                  <a:lnTo>
                    <a:pt x="285879" y="630850"/>
                  </a:lnTo>
                  <a:cubicBezTo>
                    <a:pt x="220732" y="564941"/>
                    <a:pt x="183153" y="476682"/>
                    <a:pt x="180792" y="384041"/>
                  </a:cubicBezTo>
                  <a:lnTo>
                    <a:pt x="242860" y="384041"/>
                  </a:lnTo>
                  <a:cubicBezTo>
                    <a:pt x="243593" y="411240"/>
                    <a:pt x="247998" y="438216"/>
                    <a:pt x="255955" y="464236"/>
                  </a:cubicBezTo>
                  <a:close/>
                  <a:moveTo>
                    <a:pt x="283011" y="122620"/>
                  </a:moveTo>
                  <a:lnTo>
                    <a:pt x="326843" y="166452"/>
                  </a:lnTo>
                  <a:cubicBezTo>
                    <a:pt x="273826" y="221770"/>
                    <a:pt x="243773" y="295143"/>
                    <a:pt x="242751" y="371757"/>
                  </a:cubicBezTo>
                  <a:lnTo>
                    <a:pt x="180738" y="371757"/>
                  </a:lnTo>
                  <a:cubicBezTo>
                    <a:pt x="181659" y="278729"/>
                    <a:pt x="218157" y="189583"/>
                    <a:pt x="282741" y="122620"/>
                  </a:cubicBezTo>
                  <a:close/>
                  <a:moveTo>
                    <a:pt x="732150" y="100001"/>
                  </a:moveTo>
                  <a:lnTo>
                    <a:pt x="728416" y="93940"/>
                  </a:lnTo>
                  <a:lnTo>
                    <a:pt x="720299" y="89882"/>
                  </a:lnTo>
                  <a:lnTo>
                    <a:pt x="713968" y="94698"/>
                  </a:lnTo>
                  <a:lnTo>
                    <a:pt x="722085" y="99027"/>
                  </a:lnTo>
                  <a:lnTo>
                    <a:pt x="730797" y="105683"/>
                  </a:lnTo>
                  <a:close/>
                  <a:moveTo>
                    <a:pt x="694217" y="275057"/>
                  </a:moveTo>
                  <a:lnTo>
                    <a:pt x="694217" y="279819"/>
                  </a:lnTo>
                  <a:lnTo>
                    <a:pt x="705039" y="276626"/>
                  </a:lnTo>
                  <a:lnTo>
                    <a:pt x="708340" y="270078"/>
                  </a:lnTo>
                  <a:lnTo>
                    <a:pt x="700927" y="260338"/>
                  </a:lnTo>
                  <a:lnTo>
                    <a:pt x="704877" y="254386"/>
                  </a:lnTo>
                  <a:lnTo>
                    <a:pt x="714888" y="261529"/>
                  </a:lnTo>
                  <a:lnTo>
                    <a:pt x="716728" y="260068"/>
                  </a:lnTo>
                  <a:lnTo>
                    <a:pt x="714726" y="258661"/>
                  </a:lnTo>
                  <a:lnTo>
                    <a:pt x="712453" y="254332"/>
                  </a:lnTo>
                  <a:lnTo>
                    <a:pt x="716565" y="251951"/>
                  </a:lnTo>
                  <a:lnTo>
                    <a:pt x="712561" y="246539"/>
                  </a:lnTo>
                  <a:lnTo>
                    <a:pt x="703145" y="251301"/>
                  </a:lnTo>
                  <a:lnTo>
                    <a:pt x="700007" y="257200"/>
                  </a:lnTo>
                  <a:lnTo>
                    <a:pt x="698113" y="262340"/>
                  </a:lnTo>
                  <a:lnTo>
                    <a:pt x="702280" y="269321"/>
                  </a:lnTo>
                  <a:lnTo>
                    <a:pt x="700764" y="272568"/>
                  </a:lnTo>
                  <a:close/>
                  <a:moveTo>
                    <a:pt x="245619" y="553306"/>
                  </a:moveTo>
                  <a:lnTo>
                    <a:pt x="246431" y="550492"/>
                  </a:lnTo>
                  <a:lnTo>
                    <a:pt x="241020" y="538371"/>
                  </a:lnTo>
                  <a:lnTo>
                    <a:pt x="234418" y="535936"/>
                  </a:lnTo>
                  <a:close/>
                  <a:moveTo>
                    <a:pt x="499301" y="320187"/>
                  </a:moveTo>
                  <a:cubicBezTo>
                    <a:pt x="499301" y="330577"/>
                    <a:pt x="505633" y="337936"/>
                    <a:pt x="517159" y="344267"/>
                  </a:cubicBezTo>
                  <a:cubicBezTo>
                    <a:pt x="517159" y="344267"/>
                    <a:pt x="517159" y="342482"/>
                    <a:pt x="517159" y="339614"/>
                  </a:cubicBezTo>
                  <a:lnTo>
                    <a:pt x="509908" y="332363"/>
                  </a:lnTo>
                  <a:lnTo>
                    <a:pt x="513750" y="325382"/>
                  </a:lnTo>
                  <a:lnTo>
                    <a:pt x="516888" y="324516"/>
                  </a:lnTo>
                  <a:cubicBezTo>
                    <a:pt x="516888" y="312395"/>
                    <a:pt x="516401" y="298813"/>
                    <a:pt x="516347" y="296864"/>
                  </a:cubicBezTo>
                  <a:lnTo>
                    <a:pt x="515806" y="296864"/>
                  </a:lnTo>
                  <a:cubicBezTo>
                    <a:pt x="505091" y="302817"/>
                    <a:pt x="499301" y="309960"/>
                    <a:pt x="499301" y="320187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1EB3C956-75AD-826F-7924-8986B894D88B}"/>
                </a:ext>
              </a:extLst>
            </p:cNvPr>
            <p:cNvSpPr/>
            <p:nvPr/>
          </p:nvSpPr>
          <p:spPr>
            <a:xfrm>
              <a:off x="-3371469" y="1412894"/>
              <a:ext cx="45273" cy="73756"/>
            </a:xfrm>
            <a:custGeom>
              <a:avLst/>
              <a:gdLst>
                <a:gd name="connsiteX0" fmla="*/ 0 w 45273"/>
                <a:gd name="connsiteY0" fmla="*/ 24459 h 73756"/>
                <a:gd name="connsiteX1" fmla="*/ 44968 w 45273"/>
                <a:gd name="connsiteY1" fmla="*/ 73756 h 73756"/>
                <a:gd name="connsiteX2" fmla="*/ 541 w 45273"/>
                <a:gd name="connsiteY2" fmla="*/ 0 h 73756"/>
                <a:gd name="connsiteX3" fmla="*/ 0 w 45273"/>
                <a:gd name="connsiteY3" fmla="*/ 24459 h 7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73" h="73756">
                  <a:moveTo>
                    <a:pt x="0" y="24459"/>
                  </a:moveTo>
                  <a:cubicBezTo>
                    <a:pt x="19481" y="34308"/>
                    <a:pt x="37446" y="47944"/>
                    <a:pt x="44968" y="73756"/>
                  </a:cubicBezTo>
                  <a:cubicBezTo>
                    <a:pt x="48269" y="31007"/>
                    <a:pt x="24297" y="12500"/>
                    <a:pt x="541" y="0"/>
                  </a:cubicBezTo>
                  <a:cubicBezTo>
                    <a:pt x="541" y="54"/>
                    <a:pt x="0" y="24513"/>
                    <a:pt x="0" y="24459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E800F81C-E5DF-CFAD-64EB-8CB25D7C156C}"/>
                </a:ext>
              </a:extLst>
            </p:cNvPr>
            <p:cNvSpPr/>
            <p:nvPr/>
          </p:nvSpPr>
          <p:spPr>
            <a:xfrm>
              <a:off x="-3504912" y="904285"/>
              <a:ext cx="262935" cy="348109"/>
            </a:xfrm>
            <a:custGeom>
              <a:avLst/>
              <a:gdLst>
                <a:gd name="connsiteX0" fmla="*/ 262935 w 262935"/>
                <a:gd name="connsiteY0" fmla="*/ 99514 h 348109"/>
                <a:gd name="connsiteX1" fmla="*/ 165802 w 262935"/>
                <a:gd name="connsiteY1" fmla="*/ 2435 h 348109"/>
                <a:gd name="connsiteX2" fmla="*/ 144752 w 262935"/>
                <a:gd name="connsiteY2" fmla="*/ 0 h 348109"/>
                <a:gd name="connsiteX3" fmla="*/ 144320 w 262935"/>
                <a:gd name="connsiteY3" fmla="*/ 19264 h 348109"/>
                <a:gd name="connsiteX4" fmla="*/ 143778 w 262935"/>
                <a:gd name="connsiteY4" fmla="*/ 42371 h 348109"/>
                <a:gd name="connsiteX5" fmla="*/ 157036 w 262935"/>
                <a:gd name="connsiteY5" fmla="*/ 44210 h 348109"/>
                <a:gd name="connsiteX6" fmla="*/ 211474 w 262935"/>
                <a:gd name="connsiteY6" fmla="*/ 99514 h 348109"/>
                <a:gd name="connsiteX7" fmla="*/ 141127 w 262935"/>
                <a:gd name="connsiteY7" fmla="*/ 160770 h 348109"/>
                <a:gd name="connsiteX8" fmla="*/ 128302 w 262935"/>
                <a:gd name="connsiteY8" fmla="*/ 164125 h 348109"/>
                <a:gd name="connsiteX9" fmla="*/ 92533 w 262935"/>
                <a:gd name="connsiteY9" fmla="*/ 173054 h 348109"/>
                <a:gd name="connsiteX10" fmla="*/ 79817 w 262935"/>
                <a:gd name="connsiteY10" fmla="*/ 176679 h 348109"/>
                <a:gd name="connsiteX11" fmla="*/ 79817 w 262935"/>
                <a:gd name="connsiteY11" fmla="*/ 176679 h 348109"/>
                <a:gd name="connsiteX12" fmla="*/ 0 w 262935"/>
                <a:gd name="connsiteY12" fmla="*/ 263260 h 348109"/>
                <a:gd name="connsiteX13" fmla="*/ 83172 w 262935"/>
                <a:gd name="connsiteY13" fmla="*/ 348110 h 348109"/>
                <a:gd name="connsiteX14" fmla="*/ 82306 w 262935"/>
                <a:gd name="connsiteY14" fmla="*/ 302546 h 348109"/>
                <a:gd name="connsiteX15" fmla="*/ 51407 w 262935"/>
                <a:gd name="connsiteY15" fmla="*/ 264018 h 348109"/>
                <a:gd name="connsiteX16" fmla="*/ 80845 w 262935"/>
                <a:gd name="connsiteY16" fmla="*/ 226139 h 348109"/>
                <a:gd name="connsiteX17" fmla="*/ 93507 w 262935"/>
                <a:gd name="connsiteY17" fmla="*/ 221214 h 348109"/>
                <a:gd name="connsiteX18" fmla="*/ 127328 w 262935"/>
                <a:gd name="connsiteY18" fmla="*/ 211853 h 348109"/>
                <a:gd name="connsiteX19" fmla="*/ 140153 w 262935"/>
                <a:gd name="connsiteY19" fmla="*/ 208768 h 348109"/>
                <a:gd name="connsiteX20" fmla="*/ 140153 w 262935"/>
                <a:gd name="connsiteY20" fmla="*/ 208768 h 348109"/>
                <a:gd name="connsiteX21" fmla="*/ 262935 w 262935"/>
                <a:gd name="connsiteY21" fmla="*/ 99514 h 34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2935" h="348109">
                  <a:moveTo>
                    <a:pt x="262935" y="99514"/>
                  </a:moveTo>
                  <a:cubicBezTo>
                    <a:pt x="262935" y="60715"/>
                    <a:pt x="234797" y="17641"/>
                    <a:pt x="165802" y="2435"/>
                  </a:cubicBezTo>
                  <a:cubicBezTo>
                    <a:pt x="158844" y="1176"/>
                    <a:pt x="151814" y="363"/>
                    <a:pt x="144752" y="0"/>
                  </a:cubicBezTo>
                  <a:cubicBezTo>
                    <a:pt x="144752" y="5844"/>
                    <a:pt x="144320" y="19264"/>
                    <a:pt x="144320" y="19264"/>
                  </a:cubicBezTo>
                  <a:cubicBezTo>
                    <a:pt x="144320" y="23485"/>
                    <a:pt x="143887" y="39016"/>
                    <a:pt x="143778" y="42371"/>
                  </a:cubicBezTo>
                  <a:cubicBezTo>
                    <a:pt x="148232" y="42679"/>
                    <a:pt x="152664" y="43294"/>
                    <a:pt x="157036" y="44210"/>
                  </a:cubicBezTo>
                  <a:cubicBezTo>
                    <a:pt x="197134" y="53788"/>
                    <a:pt x="211474" y="76678"/>
                    <a:pt x="211474" y="99514"/>
                  </a:cubicBezTo>
                  <a:cubicBezTo>
                    <a:pt x="211474" y="136365"/>
                    <a:pt x="179980" y="150272"/>
                    <a:pt x="141127" y="160770"/>
                  </a:cubicBezTo>
                  <a:lnTo>
                    <a:pt x="128302" y="164125"/>
                  </a:lnTo>
                  <a:cubicBezTo>
                    <a:pt x="116560" y="167047"/>
                    <a:pt x="104492" y="169861"/>
                    <a:pt x="92533" y="173054"/>
                  </a:cubicBezTo>
                  <a:cubicBezTo>
                    <a:pt x="88258" y="174190"/>
                    <a:pt x="84038" y="175435"/>
                    <a:pt x="79817" y="176679"/>
                  </a:cubicBezTo>
                  <a:lnTo>
                    <a:pt x="79817" y="176679"/>
                  </a:lnTo>
                  <a:cubicBezTo>
                    <a:pt x="36905" y="189775"/>
                    <a:pt x="0" y="210446"/>
                    <a:pt x="0" y="263260"/>
                  </a:cubicBezTo>
                  <a:cubicBezTo>
                    <a:pt x="0" y="316075"/>
                    <a:pt x="42100" y="335447"/>
                    <a:pt x="83172" y="348110"/>
                  </a:cubicBezTo>
                  <a:cubicBezTo>
                    <a:pt x="82919" y="332994"/>
                    <a:pt x="82631" y="317806"/>
                    <a:pt x="82306" y="302546"/>
                  </a:cubicBezTo>
                  <a:cubicBezTo>
                    <a:pt x="64178" y="294051"/>
                    <a:pt x="51407" y="282849"/>
                    <a:pt x="51407" y="264018"/>
                  </a:cubicBezTo>
                  <a:cubicBezTo>
                    <a:pt x="51407" y="245186"/>
                    <a:pt x="63042" y="234472"/>
                    <a:pt x="80845" y="226139"/>
                  </a:cubicBezTo>
                  <a:cubicBezTo>
                    <a:pt x="84795" y="224353"/>
                    <a:pt x="89016" y="222729"/>
                    <a:pt x="93507" y="221214"/>
                  </a:cubicBezTo>
                  <a:cubicBezTo>
                    <a:pt x="103735" y="217751"/>
                    <a:pt x="115153" y="214775"/>
                    <a:pt x="127328" y="211853"/>
                  </a:cubicBezTo>
                  <a:lnTo>
                    <a:pt x="140153" y="208768"/>
                  </a:lnTo>
                  <a:lnTo>
                    <a:pt x="140153" y="208768"/>
                  </a:lnTo>
                  <a:cubicBezTo>
                    <a:pt x="198000" y="195240"/>
                    <a:pt x="262935" y="177112"/>
                    <a:pt x="262935" y="99514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E2EDACDB-D687-817C-6B10-217D126764EB}"/>
                </a:ext>
              </a:extLst>
            </p:cNvPr>
            <p:cNvSpPr/>
            <p:nvPr/>
          </p:nvSpPr>
          <p:spPr>
            <a:xfrm>
              <a:off x="-3449988" y="1226799"/>
              <a:ext cx="148053" cy="189016"/>
            </a:xfrm>
            <a:custGeom>
              <a:avLst/>
              <a:gdLst>
                <a:gd name="connsiteX0" fmla="*/ 0 w 148053"/>
                <a:gd name="connsiteY0" fmla="*/ 147512 h 189016"/>
                <a:gd name="connsiteX1" fmla="*/ 31332 w 148053"/>
                <a:gd name="connsiteY1" fmla="*/ 189017 h 189016"/>
                <a:gd name="connsiteX2" fmla="*/ 30682 w 148053"/>
                <a:gd name="connsiteY2" fmla="*/ 152058 h 189016"/>
                <a:gd name="connsiteX3" fmla="*/ 42479 w 148053"/>
                <a:gd name="connsiteY3" fmla="*/ 139125 h 189016"/>
                <a:gd name="connsiteX4" fmla="*/ 67317 w 148053"/>
                <a:gd name="connsiteY4" fmla="*/ 129655 h 189016"/>
                <a:gd name="connsiteX5" fmla="*/ 80358 w 148053"/>
                <a:gd name="connsiteY5" fmla="*/ 125164 h 189016"/>
                <a:gd name="connsiteX6" fmla="*/ 80358 w 148053"/>
                <a:gd name="connsiteY6" fmla="*/ 125164 h 189016"/>
                <a:gd name="connsiteX7" fmla="*/ 148054 w 148053"/>
                <a:gd name="connsiteY7" fmla="*/ 65639 h 189016"/>
                <a:gd name="connsiteX8" fmla="*/ 83118 w 148053"/>
                <a:gd name="connsiteY8" fmla="*/ 0 h 189016"/>
                <a:gd name="connsiteX9" fmla="*/ 82252 w 148053"/>
                <a:gd name="connsiteY9" fmla="*/ 42262 h 189016"/>
                <a:gd name="connsiteX10" fmla="*/ 106170 w 148053"/>
                <a:gd name="connsiteY10" fmla="*/ 65639 h 189016"/>
                <a:gd name="connsiteX11" fmla="*/ 81224 w 148053"/>
                <a:gd name="connsiteY11" fmla="*/ 91181 h 189016"/>
                <a:gd name="connsiteX12" fmla="*/ 68507 w 148053"/>
                <a:gd name="connsiteY12" fmla="*/ 95618 h 189016"/>
                <a:gd name="connsiteX13" fmla="*/ 42804 w 148053"/>
                <a:gd name="connsiteY13" fmla="*/ 104276 h 189016"/>
                <a:gd name="connsiteX14" fmla="*/ 30087 w 148053"/>
                <a:gd name="connsiteY14" fmla="*/ 109687 h 189016"/>
                <a:gd name="connsiteX15" fmla="*/ 0 w 148053"/>
                <a:gd name="connsiteY15" fmla="*/ 147512 h 18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8053" h="189016">
                  <a:moveTo>
                    <a:pt x="0" y="147512"/>
                  </a:moveTo>
                  <a:cubicBezTo>
                    <a:pt x="0" y="168725"/>
                    <a:pt x="15693" y="179980"/>
                    <a:pt x="31332" y="189017"/>
                  </a:cubicBezTo>
                  <a:cubicBezTo>
                    <a:pt x="31332" y="185446"/>
                    <a:pt x="30682" y="152599"/>
                    <a:pt x="30682" y="152058"/>
                  </a:cubicBezTo>
                  <a:cubicBezTo>
                    <a:pt x="31007" y="145510"/>
                    <a:pt x="37338" y="141560"/>
                    <a:pt x="42479" y="139125"/>
                  </a:cubicBezTo>
                  <a:cubicBezTo>
                    <a:pt x="50588" y="135537"/>
                    <a:pt x="58881" y="132377"/>
                    <a:pt x="67317" y="129655"/>
                  </a:cubicBezTo>
                  <a:cubicBezTo>
                    <a:pt x="71971" y="128032"/>
                    <a:pt x="75921" y="126462"/>
                    <a:pt x="80358" y="125164"/>
                  </a:cubicBezTo>
                  <a:lnTo>
                    <a:pt x="80358" y="125164"/>
                  </a:lnTo>
                  <a:cubicBezTo>
                    <a:pt x="111744" y="115694"/>
                    <a:pt x="148054" y="103518"/>
                    <a:pt x="148054" y="65639"/>
                  </a:cubicBezTo>
                  <a:cubicBezTo>
                    <a:pt x="148054" y="27760"/>
                    <a:pt x="116939" y="11526"/>
                    <a:pt x="83118" y="0"/>
                  </a:cubicBezTo>
                  <a:cubicBezTo>
                    <a:pt x="83118" y="12175"/>
                    <a:pt x="82523" y="29979"/>
                    <a:pt x="82252" y="42262"/>
                  </a:cubicBezTo>
                  <a:cubicBezTo>
                    <a:pt x="96646" y="47674"/>
                    <a:pt x="106170" y="54762"/>
                    <a:pt x="106170" y="65639"/>
                  </a:cubicBezTo>
                  <a:cubicBezTo>
                    <a:pt x="106170" y="79330"/>
                    <a:pt x="91560" y="87284"/>
                    <a:pt x="81224" y="91181"/>
                  </a:cubicBezTo>
                  <a:cubicBezTo>
                    <a:pt x="76895" y="92858"/>
                    <a:pt x="70401" y="95023"/>
                    <a:pt x="68507" y="95618"/>
                  </a:cubicBezTo>
                  <a:cubicBezTo>
                    <a:pt x="60174" y="98215"/>
                    <a:pt x="51191" y="101029"/>
                    <a:pt x="42804" y="104276"/>
                  </a:cubicBezTo>
                  <a:cubicBezTo>
                    <a:pt x="38467" y="105840"/>
                    <a:pt x="34221" y="107647"/>
                    <a:pt x="30087" y="109687"/>
                  </a:cubicBezTo>
                  <a:cubicBezTo>
                    <a:pt x="15152" y="117155"/>
                    <a:pt x="-54" y="128140"/>
                    <a:pt x="0" y="147512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0D826E28-9166-77C7-D7DC-D472803A0DD0}"/>
                </a:ext>
              </a:extLst>
            </p:cNvPr>
            <p:cNvSpPr/>
            <p:nvPr/>
          </p:nvSpPr>
          <p:spPr>
            <a:xfrm>
              <a:off x="-3585000" y="910346"/>
              <a:ext cx="157523" cy="151733"/>
            </a:xfrm>
            <a:custGeom>
              <a:avLst/>
              <a:gdLst>
                <a:gd name="connsiteX0" fmla="*/ 156279 w 157523"/>
                <a:gd name="connsiteY0" fmla="*/ 0 h 151733"/>
                <a:gd name="connsiteX1" fmla="*/ 118399 w 157523"/>
                <a:gd name="connsiteY1" fmla="*/ 15422 h 151733"/>
                <a:gd name="connsiteX2" fmla="*/ 66072 w 157523"/>
                <a:gd name="connsiteY2" fmla="*/ 42154 h 151733"/>
                <a:gd name="connsiteX3" fmla="*/ 48052 w 157523"/>
                <a:gd name="connsiteY3" fmla="*/ 65314 h 151733"/>
                <a:gd name="connsiteX4" fmla="*/ 37230 w 157523"/>
                <a:gd name="connsiteY4" fmla="*/ 95023 h 151733"/>
                <a:gd name="connsiteX5" fmla="*/ 32468 w 157523"/>
                <a:gd name="connsiteY5" fmla="*/ 111852 h 151733"/>
                <a:gd name="connsiteX6" fmla="*/ 32468 w 157523"/>
                <a:gd name="connsiteY6" fmla="*/ 112176 h 151733"/>
                <a:gd name="connsiteX7" fmla="*/ 25217 w 157523"/>
                <a:gd name="connsiteY7" fmla="*/ 125596 h 151733"/>
                <a:gd name="connsiteX8" fmla="*/ 0 w 157523"/>
                <a:gd name="connsiteY8" fmla="*/ 135662 h 151733"/>
                <a:gd name="connsiteX9" fmla="*/ 21645 w 157523"/>
                <a:gd name="connsiteY9" fmla="*/ 133876 h 151733"/>
                <a:gd name="connsiteX10" fmla="*/ 16883 w 157523"/>
                <a:gd name="connsiteY10" fmla="*/ 151733 h 151733"/>
                <a:gd name="connsiteX11" fmla="*/ 39070 w 157523"/>
                <a:gd name="connsiteY11" fmla="*/ 118291 h 151733"/>
                <a:gd name="connsiteX12" fmla="*/ 69048 w 157523"/>
                <a:gd name="connsiteY12" fmla="*/ 109308 h 151733"/>
                <a:gd name="connsiteX13" fmla="*/ 124190 w 157523"/>
                <a:gd name="connsiteY13" fmla="*/ 69752 h 151733"/>
                <a:gd name="connsiteX14" fmla="*/ 157523 w 157523"/>
                <a:gd name="connsiteY14" fmla="*/ 44589 h 151733"/>
                <a:gd name="connsiteX15" fmla="*/ 156279 w 157523"/>
                <a:gd name="connsiteY15" fmla="*/ 0 h 151733"/>
                <a:gd name="connsiteX16" fmla="*/ 76841 w 157523"/>
                <a:gd name="connsiteY16" fmla="*/ 71159 h 151733"/>
                <a:gd name="connsiteX17" fmla="*/ 67046 w 157523"/>
                <a:gd name="connsiteY17" fmla="*/ 73269 h 151733"/>
                <a:gd name="connsiteX18" fmla="*/ 78735 w 157523"/>
                <a:gd name="connsiteY18" fmla="*/ 54492 h 151733"/>
                <a:gd name="connsiteX19" fmla="*/ 92371 w 157523"/>
                <a:gd name="connsiteY19" fmla="*/ 54925 h 15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7523" h="151733">
                  <a:moveTo>
                    <a:pt x="156279" y="0"/>
                  </a:moveTo>
                  <a:cubicBezTo>
                    <a:pt x="143252" y="4097"/>
                    <a:pt x="130583" y="9255"/>
                    <a:pt x="118399" y="15422"/>
                  </a:cubicBezTo>
                  <a:cubicBezTo>
                    <a:pt x="104871" y="19914"/>
                    <a:pt x="85932" y="20834"/>
                    <a:pt x="66072" y="42154"/>
                  </a:cubicBezTo>
                  <a:cubicBezTo>
                    <a:pt x="59647" y="49539"/>
                    <a:pt x="53631" y="57271"/>
                    <a:pt x="48052" y="65314"/>
                  </a:cubicBezTo>
                  <a:cubicBezTo>
                    <a:pt x="42100" y="73864"/>
                    <a:pt x="41829" y="87609"/>
                    <a:pt x="37230" y="95023"/>
                  </a:cubicBezTo>
                  <a:cubicBezTo>
                    <a:pt x="30953" y="105845"/>
                    <a:pt x="32468" y="111852"/>
                    <a:pt x="32468" y="111852"/>
                  </a:cubicBezTo>
                  <a:lnTo>
                    <a:pt x="32468" y="112176"/>
                  </a:lnTo>
                  <a:cubicBezTo>
                    <a:pt x="31304" y="117221"/>
                    <a:pt x="28798" y="121858"/>
                    <a:pt x="25217" y="125596"/>
                  </a:cubicBezTo>
                  <a:cubicBezTo>
                    <a:pt x="19170" y="133158"/>
                    <a:pt x="9592" y="136981"/>
                    <a:pt x="0" y="135662"/>
                  </a:cubicBezTo>
                  <a:cubicBezTo>
                    <a:pt x="8983" y="140153"/>
                    <a:pt x="21645" y="133876"/>
                    <a:pt x="21645" y="133876"/>
                  </a:cubicBezTo>
                  <a:cubicBezTo>
                    <a:pt x="19727" y="139735"/>
                    <a:pt x="18137" y="145697"/>
                    <a:pt x="16883" y="151733"/>
                  </a:cubicBezTo>
                  <a:cubicBezTo>
                    <a:pt x="26948" y="128951"/>
                    <a:pt x="36202" y="120618"/>
                    <a:pt x="39070" y="118291"/>
                  </a:cubicBezTo>
                  <a:cubicBezTo>
                    <a:pt x="43399" y="119265"/>
                    <a:pt x="52381" y="118886"/>
                    <a:pt x="69048" y="109308"/>
                  </a:cubicBezTo>
                  <a:cubicBezTo>
                    <a:pt x="87880" y="98486"/>
                    <a:pt x="116181" y="80899"/>
                    <a:pt x="124190" y="69752"/>
                  </a:cubicBezTo>
                  <a:cubicBezTo>
                    <a:pt x="132635" y="58319"/>
                    <a:pt x="144214" y="49579"/>
                    <a:pt x="157523" y="44589"/>
                  </a:cubicBezTo>
                  <a:cubicBezTo>
                    <a:pt x="156928" y="27435"/>
                    <a:pt x="156603" y="12608"/>
                    <a:pt x="156279" y="0"/>
                  </a:cubicBezTo>
                  <a:close/>
                  <a:moveTo>
                    <a:pt x="76841" y="71159"/>
                  </a:moveTo>
                  <a:lnTo>
                    <a:pt x="67046" y="73269"/>
                  </a:lnTo>
                  <a:lnTo>
                    <a:pt x="78735" y="54492"/>
                  </a:lnTo>
                  <a:lnTo>
                    <a:pt x="92371" y="54925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8B86DEB7-B0BD-1AF7-C6E5-227839EF00A4}"/>
                </a:ext>
              </a:extLst>
            </p:cNvPr>
            <p:cNvSpPr/>
            <p:nvPr/>
          </p:nvSpPr>
          <p:spPr>
            <a:xfrm>
              <a:off x="-3406481" y="1369333"/>
              <a:ext cx="23701" cy="203478"/>
            </a:xfrm>
            <a:custGeom>
              <a:avLst/>
              <a:gdLst>
                <a:gd name="connsiteX0" fmla="*/ 16667 w 23701"/>
                <a:gd name="connsiteY0" fmla="*/ 2327 h 203478"/>
                <a:gd name="connsiteX1" fmla="*/ 7143 w 23701"/>
                <a:gd name="connsiteY1" fmla="*/ 6007 h 203478"/>
                <a:gd name="connsiteX2" fmla="*/ 0 w 23701"/>
                <a:gd name="connsiteY2" fmla="*/ 9849 h 203478"/>
                <a:gd name="connsiteX3" fmla="*/ 3030 w 23701"/>
                <a:gd name="connsiteY3" fmla="*/ 178032 h 203478"/>
                <a:gd name="connsiteX4" fmla="*/ 20238 w 23701"/>
                <a:gd name="connsiteY4" fmla="*/ 178032 h 203478"/>
                <a:gd name="connsiteX5" fmla="*/ 23702 w 23701"/>
                <a:gd name="connsiteY5" fmla="*/ 0 h 203478"/>
                <a:gd name="connsiteX6" fmla="*/ 16667 w 23701"/>
                <a:gd name="connsiteY6" fmla="*/ 2327 h 20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01" h="203478">
                  <a:moveTo>
                    <a:pt x="16667" y="2327"/>
                  </a:moveTo>
                  <a:cubicBezTo>
                    <a:pt x="14827" y="2976"/>
                    <a:pt x="10119" y="4978"/>
                    <a:pt x="7143" y="6007"/>
                  </a:cubicBezTo>
                  <a:cubicBezTo>
                    <a:pt x="4167" y="7035"/>
                    <a:pt x="0" y="8766"/>
                    <a:pt x="0" y="9849"/>
                  </a:cubicBezTo>
                  <a:cubicBezTo>
                    <a:pt x="0" y="10931"/>
                    <a:pt x="3030" y="174406"/>
                    <a:pt x="3030" y="178032"/>
                  </a:cubicBezTo>
                  <a:cubicBezTo>
                    <a:pt x="3030" y="211853"/>
                    <a:pt x="20238" y="212069"/>
                    <a:pt x="20238" y="178032"/>
                  </a:cubicBezTo>
                  <a:cubicBezTo>
                    <a:pt x="20238" y="175597"/>
                    <a:pt x="23702" y="0"/>
                    <a:pt x="23702" y="0"/>
                  </a:cubicBezTo>
                  <a:cubicBezTo>
                    <a:pt x="23702" y="0"/>
                    <a:pt x="19589" y="1353"/>
                    <a:pt x="16667" y="2327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78E93067-E2E8-8BEF-23BE-CE56EAB07161}"/>
                </a:ext>
              </a:extLst>
            </p:cNvPr>
            <p:cNvSpPr/>
            <p:nvPr/>
          </p:nvSpPr>
          <p:spPr>
            <a:xfrm>
              <a:off x="-3411134" y="1129883"/>
              <a:ext cx="33279" cy="187555"/>
            </a:xfrm>
            <a:custGeom>
              <a:avLst/>
              <a:gdLst>
                <a:gd name="connsiteX0" fmla="*/ 3463 w 33279"/>
                <a:gd name="connsiteY0" fmla="*/ 187556 h 187555"/>
                <a:gd name="connsiteX1" fmla="*/ 19156 w 33279"/>
                <a:gd name="connsiteY1" fmla="*/ 182523 h 187555"/>
                <a:gd name="connsiteX2" fmla="*/ 29600 w 33279"/>
                <a:gd name="connsiteY2" fmla="*/ 179277 h 187555"/>
                <a:gd name="connsiteX3" fmla="*/ 33280 w 33279"/>
                <a:gd name="connsiteY3" fmla="*/ 0 h 187555"/>
                <a:gd name="connsiteX4" fmla="*/ 0 w 33279"/>
                <a:gd name="connsiteY4" fmla="*/ 9578 h 187555"/>
                <a:gd name="connsiteX5" fmla="*/ 3463 w 33279"/>
                <a:gd name="connsiteY5" fmla="*/ 187556 h 18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79" h="187555">
                  <a:moveTo>
                    <a:pt x="3463" y="187556"/>
                  </a:moveTo>
                  <a:cubicBezTo>
                    <a:pt x="8875" y="185716"/>
                    <a:pt x="14286" y="184093"/>
                    <a:pt x="19156" y="182523"/>
                  </a:cubicBezTo>
                  <a:lnTo>
                    <a:pt x="29600" y="179277"/>
                  </a:lnTo>
                  <a:cubicBezTo>
                    <a:pt x="29600" y="168941"/>
                    <a:pt x="32738" y="25974"/>
                    <a:pt x="33280" y="0"/>
                  </a:cubicBezTo>
                  <a:cubicBezTo>
                    <a:pt x="22024" y="2606"/>
                    <a:pt x="10917" y="5803"/>
                    <a:pt x="0" y="9578"/>
                  </a:cubicBezTo>
                  <a:cubicBezTo>
                    <a:pt x="379" y="29059"/>
                    <a:pt x="3193" y="171971"/>
                    <a:pt x="3463" y="187556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326CA342-DD95-F718-0482-16A020123243}"/>
                </a:ext>
              </a:extLst>
            </p:cNvPr>
            <p:cNvSpPr/>
            <p:nvPr/>
          </p:nvSpPr>
          <p:spPr>
            <a:xfrm>
              <a:off x="-3425083" y="770031"/>
              <a:ext cx="62164" cy="294212"/>
            </a:xfrm>
            <a:custGeom>
              <a:avLst/>
              <a:gdLst>
                <a:gd name="connsiteX0" fmla="*/ 31589 w 62164"/>
                <a:gd name="connsiteY0" fmla="*/ 0 h 294212"/>
                <a:gd name="connsiteX1" fmla="*/ 7617 w 62164"/>
                <a:gd name="connsiteY1" fmla="*/ 95131 h 294212"/>
                <a:gd name="connsiteX2" fmla="*/ 12271 w 62164"/>
                <a:gd name="connsiteY2" fmla="*/ 294213 h 294212"/>
                <a:gd name="connsiteX3" fmla="*/ 33916 w 62164"/>
                <a:gd name="connsiteY3" fmla="*/ 288802 h 294212"/>
                <a:gd name="connsiteX4" fmla="*/ 48527 w 62164"/>
                <a:gd name="connsiteY4" fmla="*/ 285122 h 294212"/>
                <a:gd name="connsiteX5" fmla="*/ 52910 w 62164"/>
                <a:gd name="connsiteY5" fmla="*/ 94914 h 294212"/>
                <a:gd name="connsiteX6" fmla="*/ 31589 w 62164"/>
                <a:gd name="connsiteY6" fmla="*/ 0 h 29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64" h="294212">
                  <a:moveTo>
                    <a:pt x="31589" y="0"/>
                  </a:moveTo>
                  <a:cubicBezTo>
                    <a:pt x="-16788" y="0"/>
                    <a:pt x="3775" y="71754"/>
                    <a:pt x="7617" y="95131"/>
                  </a:cubicBezTo>
                  <a:cubicBezTo>
                    <a:pt x="7617" y="96267"/>
                    <a:pt x="11514" y="257470"/>
                    <a:pt x="12271" y="294213"/>
                  </a:cubicBezTo>
                  <a:cubicBezTo>
                    <a:pt x="19630" y="292265"/>
                    <a:pt x="26936" y="290479"/>
                    <a:pt x="33916" y="288802"/>
                  </a:cubicBezTo>
                  <a:lnTo>
                    <a:pt x="48527" y="285122"/>
                  </a:lnTo>
                  <a:cubicBezTo>
                    <a:pt x="49230" y="249570"/>
                    <a:pt x="52802" y="95726"/>
                    <a:pt x="52910" y="94914"/>
                  </a:cubicBezTo>
                  <a:cubicBezTo>
                    <a:pt x="56103" y="69860"/>
                    <a:pt x="81428" y="0"/>
                    <a:pt x="31589" y="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DF8AB393-8908-E08A-0F61-684DF04AB037}"/>
                </a:ext>
              </a:extLst>
            </p:cNvPr>
            <p:cNvSpPr/>
            <p:nvPr/>
          </p:nvSpPr>
          <p:spPr>
            <a:xfrm>
              <a:off x="-2753119" y="949470"/>
              <a:ext cx="299840" cy="273000"/>
            </a:xfrm>
            <a:custGeom>
              <a:avLst/>
              <a:gdLst>
                <a:gd name="connsiteX0" fmla="*/ 150488 w 299840"/>
                <a:gd name="connsiteY0" fmla="*/ 49297 h 273000"/>
                <a:gd name="connsiteX1" fmla="*/ 149677 w 299840"/>
                <a:gd name="connsiteY1" fmla="*/ 49297 h 273000"/>
                <a:gd name="connsiteX2" fmla="*/ 108713 w 299840"/>
                <a:gd name="connsiteY2" fmla="*/ 273001 h 273000"/>
                <a:gd name="connsiteX3" fmla="*/ 52544 w 299840"/>
                <a:gd name="connsiteY3" fmla="*/ 273001 h 273000"/>
                <a:gd name="connsiteX4" fmla="*/ 0 w 299840"/>
                <a:gd name="connsiteY4" fmla="*/ 0 h 273000"/>
                <a:gd name="connsiteX5" fmla="*/ 44697 w 299840"/>
                <a:gd name="connsiteY5" fmla="*/ 0 h 273000"/>
                <a:gd name="connsiteX6" fmla="*/ 81224 w 299840"/>
                <a:gd name="connsiteY6" fmla="*/ 210446 h 273000"/>
                <a:gd name="connsiteX7" fmla="*/ 81927 w 299840"/>
                <a:gd name="connsiteY7" fmla="*/ 210446 h 273000"/>
                <a:gd name="connsiteX8" fmla="*/ 121051 w 299840"/>
                <a:gd name="connsiteY8" fmla="*/ 0 h 273000"/>
                <a:gd name="connsiteX9" fmla="*/ 179168 w 299840"/>
                <a:gd name="connsiteY9" fmla="*/ 0 h 273000"/>
                <a:gd name="connsiteX10" fmla="*/ 217913 w 299840"/>
                <a:gd name="connsiteY10" fmla="*/ 210446 h 273000"/>
                <a:gd name="connsiteX11" fmla="*/ 218671 w 299840"/>
                <a:gd name="connsiteY11" fmla="*/ 210446 h 273000"/>
                <a:gd name="connsiteX12" fmla="*/ 256550 w 299840"/>
                <a:gd name="connsiteY12" fmla="*/ 0 h 273000"/>
                <a:gd name="connsiteX13" fmla="*/ 299841 w 299840"/>
                <a:gd name="connsiteY13" fmla="*/ 0 h 273000"/>
                <a:gd name="connsiteX14" fmla="*/ 246160 w 299840"/>
                <a:gd name="connsiteY14" fmla="*/ 273001 h 273000"/>
                <a:gd name="connsiteX15" fmla="*/ 189233 w 299840"/>
                <a:gd name="connsiteY15" fmla="*/ 273001 h 27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840" h="273000">
                  <a:moveTo>
                    <a:pt x="150488" y="49297"/>
                  </a:moveTo>
                  <a:lnTo>
                    <a:pt x="149677" y="49297"/>
                  </a:lnTo>
                  <a:lnTo>
                    <a:pt x="108713" y="273001"/>
                  </a:lnTo>
                  <a:lnTo>
                    <a:pt x="52544" y="273001"/>
                  </a:lnTo>
                  <a:lnTo>
                    <a:pt x="0" y="0"/>
                  </a:lnTo>
                  <a:lnTo>
                    <a:pt x="44697" y="0"/>
                  </a:lnTo>
                  <a:lnTo>
                    <a:pt x="81224" y="210446"/>
                  </a:lnTo>
                  <a:lnTo>
                    <a:pt x="81927" y="210446"/>
                  </a:lnTo>
                  <a:lnTo>
                    <a:pt x="121051" y="0"/>
                  </a:lnTo>
                  <a:lnTo>
                    <a:pt x="179168" y="0"/>
                  </a:lnTo>
                  <a:lnTo>
                    <a:pt x="217913" y="210446"/>
                  </a:lnTo>
                  <a:lnTo>
                    <a:pt x="218671" y="210446"/>
                  </a:lnTo>
                  <a:lnTo>
                    <a:pt x="256550" y="0"/>
                  </a:lnTo>
                  <a:lnTo>
                    <a:pt x="299841" y="0"/>
                  </a:lnTo>
                  <a:lnTo>
                    <a:pt x="246160" y="273001"/>
                  </a:lnTo>
                  <a:lnTo>
                    <a:pt x="189233" y="273001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C8228518-9BA7-67DF-61F8-62E3828A5134}"/>
                </a:ext>
              </a:extLst>
            </p:cNvPr>
            <p:cNvSpPr/>
            <p:nvPr/>
          </p:nvSpPr>
          <p:spPr>
            <a:xfrm>
              <a:off x="-2458419" y="1017923"/>
              <a:ext cx="168778" cy="207686"/>
            </a:xfrm>
            <a:custGeom>
              <a:avLst/>
              <a:gdLst>
                <a:gd name="connsiteX0" fmla="*/ 84579 w 168778"/>
                <a:gd name="connsiteY0" fmla="*/ 0 h 207686"/>
                <a:gd name="connsiteX1" fmla="*/ 168779 w 168778"/>
                <a:gd name="connsiteY1" fmla="*/ 103627 h 207686"/>
                <a:gd name="connsiteX2" fmla="*/ 84579 w 168778"/>
                <a:gd name="connsiteY2" fmla="*/ 207686 h 207686"/>
                <a:gd name="connsiteX3" fmla="*/ 0 w 168778"/>
                <a:gd name="connsiteY3" fmla="*/ 103843 h 207686"/>
                <a:gd name="connsiteX4" fmla="*/ 84579 w 168778"/>
                <a:gd name="connsiteY4" fmla="*/ 0 h 207686"/>
                <a:gd name="connsiteX5" fmla="*/ 84579 w 168778"/>
                <a:gd name="connsiteY5" fmla="*/ 173162 h 207686"/>
                <a:gd name="connsiteX6" fmla="*/ 121051 w 168778"/>
                <a:gd name="connsiteY6" fmla="*/ 103518 h 207686"/>
                <a:gd name="connsiteX7" fmla="*/ 84579 w 168778"/>
                <a:gd name="connsiteY7" fmla="*/ 34308 h 207686"/>
                <a:gd name="connsiteX8" fmla="*/ 47674 w 168778"/>
                <a:gd name="connsiteY8" fmla="*/ 103518 h 207686"/>
                <a:gd name="connsiteX9" fmla="*/ 84579 w 168778"/>
                <a:gd name="connsiteY9" fmla="*/ 173270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778" h="207686">
                  <a:moveTo>
                    <a:pt x="84579" y="0"/>
                  </a:moveTo>
                  <a:cubicBezTo>
                    <a:pt x="123648" y="0"/>
                    <a:pt x="168779" y="21645"/>
                    <a:pt x="168779" y="103627"/>
                  </a:cubicBezTo>
                  <a:cubicBezTo>
                    <a:pt x="168779" y="188151"/>
                    <a:pt x="123648" y="207686"/>
                    <a:pt x="84579" y="207686"/>
                  </a:cubicBezTo>
                  <a:cubicBezTo>
                    <a:pt x="45509" y="207686"/>
                    <a:pt x="0" y="188151"/>
                    <a:pt x="0" y="103843"/>
                  </a:cubicBezTo>
                  <a:cubicBezTo>
                    <a:pt x="0" y="21537"/>
                    <a:pt x="45455" y="0"/>
                    <a:pt x="84579" y="0"/>
                  </a:cubicBezTo>
                  <a:close/>
                  <a:moveTo>
                    <a:pt x="84579" y="173162"/>
                  </a:moveTo>
                  <a:cubicBezTo>
                    <a:pt x="114341" y="173162"/>
                    <a:pt x="121051" y="137177"/>
                    <a:pt x="121051" y="103518"/>
                  </a:cubicBezTo>
                  <a:cubicBezTo>
                    <a:pt x="121051" y="69860"/>
                    <a:pt x="114341" y="34308"/>
                    <a:pt x="84579" y="34308"/>
                  </a:cubicBezTo>
                  <a:cubicBezTo>
                    <a:pt x="54817" y="34308"/>
                    <a:pt x="47674" y="69914"/>
                    <a:pt x="47674" y="103518"/>
                  </a:cubicBezTo>
                  <a:cubicBezTo>
                    <a:pt x="47674" y="137123"/>
                    <a:pt x="54763" y="173270"/>
                    <a:pt x="84579" y="17327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09EDA443-83F9-382C-4692-A5D3CC0BA9D4}"/>
                </a:ext>
              </a:extLst>
            </p:cNvPr>
            <p:cNvSpPr/>
            <p:nvPr/>
          </p:nvSpPr>
          <p:spPr>
            <a:xfrm>
              <a:off x="-2262476" y="1017923"/>
              <a:ext cx="100487" cy="204547"/>
            </a:xfrm>
            <a:custGeom>
              <a:avLst/>
              <a:gdLst>
                <a:gd name="connsiteX0" fmla="*/ 1461 w 100487"/>
                <a:gd name="connsiteY0" fmla="*/ 36364 h 204547"/>
                <a:gd name="connsiteX1" fmla="*/ 0 w 100487"/>
                <a:gd name="connsiteY1" fmla="*/ 3139 h 204547"/>
                <a:gd name="connsiteX2" fmla="*/ 41721 w 100487"/>
                <a:gd name="connsiteY2" fmla="*/ 3139 h 204547"/>
                <a:gd name="connsiteX3" fmla="*/ 43236 w 100487"/>
                <a:gd name="connsiteY3" fmla="*/ 39881 h 204547"/>
                <a:gd name="connsiteX4" fmla="*/ 43940 w 100487"/>
                <a:gd name="connsiteY4" fmla="*/ 39881 h 204547"/>
                <a:gd name="connsiteX5" fmla="*/ 92642 w 100487"/>
                <a:gd name="connsiteY5" fmla="*/ 0 h 204547"/>
                <a:gd name="connsiteX6" fmla="*/ 100488 w 100487"/>
                <a:gd name="connsiteY6" fmla="*/ 1190 h 204547"/>
                <a:gd name="connsiteX7" fmla="*/ 100488 w 100487"/>
                <a:gd name="connsiteY7" fmla="*/ 46537 h 204547"/>
                <a:gd name="connsiteX8" fmla="*/ 87447 w 100487"/>
                <a:gd name="connsiteY8" fmla="*/ 44589 h 204547"/>
                <a:gd name="connsiteX9" fmla="*/ 47565 w 100487"/>
                <a:gd name="connsiteY9" fmla="*/ 94265 h 204547"/>
                <a:gd name="connsiteX10" fmla="*/ 47565 w 100487"/>
                <a:gd name="connsiteY10" fmla="*/ 204547 h 204547"/>
                <a:gd name="connsiteX11" fmla="*/ 1353 w 100487"/>
                <a:gd name="connsiteY11" fmla="*/ 204547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487" h="204547">
                  <a:moveTo>
                    <a:pt x="1461" y="36364"/>
                  </a:moveTo>
                  <a:cubicBezTo>
                    <a:pt x="1623" y="25270"/>
                    <a:pt x="1136" y="14175"/>
                    <a:pt x="0" y="3139"/>
                  </a:cubicBezTo>
                  <a:lnTo>
                    <a:pt x="41721" y="3139"/>
                  </a:lnTo>
                  <a:cubicBezTo>
                    <a:pt x="42100" y="15260"/>
                    <a:pt x="43236" y="27760"/>
                    <a:pt x="43236" y="39881"/>
                  </a:cubicBezTo>
                  <a:lnTo>
                    <a:pt x="43940" y="39881"/>
                  </a:lnTo>
                  <a:cubicBezTo>
                    <a:pt x="49351" y="24243"/>
                    <a:pt x="64070" y="0"/>
                    <a:pt x="92642" y="0"/>
                  </a:cubicBezTo>
                  <a:cubicBezTo>
                    <a:pt x="95288" y="160"/>
                    <a:pt x="97912" y="558"/>
                    <a:pt x="100488" y="1190"/>
                  </a:cubicBezTo>
                  <a:lnTo>
                    <a:pt x="100488" y="46537"/>
                  </a:lnTo>
                  <a:cubicBezTo>
                    <a:pt x="96256" y="45257"/>
                    <a:pt x="91868" y="44601"/>
                    <a:pt x="87447" y="44589"/>
                  </a:cubicBezTo>
                  <a:cubicBezTo>
                    <a:pt x="68453" y="44589"/>
                    <a:pt x="47565" y="56711"/>
                    <a:pt x="47565" y="94265"/>
                  </a:cubicBezTo>
                  <a:lnTo>
                    <a:pt x="47565" y="204547"/>
                  </a:lnTo>
                  <a:lnTo>
                    <a:pt x="1353" y="2045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2A4D24A7-A818-CA98-FF96-18A18BCC303A}"/>
                </a:ext>
              </a:extLst>
            </p:cNvPr>
            <p:cNvSpPr/>
            <p:nvPr/>
          </p:nvSpPr>
          <p:spPr>
            <a:xfrm>
              <a:off x="-2132659" y="929123"/>
              <a:ext cx="46212" cy="293347"/>
            </a:xfrm>
            <a:custGeom>
              <a:avLst/>
              <a:gdLst>
                <a:gd name="connsiteX0" fmla="*/ 0 w 46212"/>
                <a:gd name="connsiteY0" fmla="*/ 0 h 293347"/>
                <a:gd name="connsiteX1" fmla="*/ 46213 w 46212"/>
                <a:gd name="connsiteY1" fmla="*/ 0 h 293347"/>
                <a:gd name="connsiteX2" fmla="*/ 46213 w 46212"/>
                <a:gd name="connsiteY2" fmla="*/ 293347 h 293347"/>
                <a:gd name="connsiteX3" fmla="*/ 0 w 46212"/>
                <a:gd name="connsiteY3" fmla="*/ 293347 h 29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12" h="293347">
                  <a:moveTo>
                    <a:pt x="0" y="0"/>
                  </a:moveTo>
                  <a:lnTo>
                    <a:pt x="46213" y="0"/>
                  </a:lnTo>
                  <a:lnTo>
                    <a:pt x="46213" y="293347"/>
                  </a:lnTo>
                  <a:lnTo>
                    <a:pt x="0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7C9C07C4-9440-6F77-DAB1-EA45544B4D05}"/>
                </a:ext>
              </a:extLst>
            </p:cNvPr>
            <p:cNvSpPr/>
            <p:nvPr/>
          </p:nvSpPr>
          <p:spPr>
            <a:xfrm>
              <a:off x="-2056738" y="929123"/>
              <a:ext cx="164395" cy="296485"/>
            </a:xfrm>
            <a:custGeom>
              <a:avLst/>
              <a:gdLst>
                <a:gd name="connsiteX0" fmla="*/ 162935 w 164395"/>
                <a:gd name="connsiteY0" fmla="*/ 0 h 296485"/>
                <a:gd name="connsiteX1" fmla="*/ 162935 w 164395"/>
                <a:gd name="connsiteY1" fmla="*/ 258931 h 296485"/>
                <a:gd name="connsiteX2" fmla="*/ 164396 w 164395"/>
                <a:gd name="connsiteY2" fmla="*/ 293347 h 296485"/>
                <a:gd name="connsiteX3" fmla="*/ 121105 w 164395"/>
                <a:gd name="connsiteY3" fmla="*/ 293347 h 296485"/>
                <a:gd name="connsiteX4" fmla="*/ 119590 w 164395"/>
                <a:gd name="connsiteY4" fmla="*/ 262070 h 296485"/>
                <a:gd name="connsiteX5" fmla="*/ 118454 w 164395"/>
                <a:gd name="connsiteY5" fmla="*/ 262070 h 296485"/>
                <a:gd name="connsiteX6" fmla="*/ 67425 w 164395"/>
                <a:gd name="connsiteY6" fmla="*/ 296486 h 296485"/>
                <a:gd name="connsiteX7" fmla="*/ 0 w 164395"/>
                <a:gd name="connsiteY7" fmla="*/ 192859 h 296485"/>
                <a:gd name="connsiteX8" fmla="*/ 66343 w 164395"/>
                <a:gd name="connsiteY8" fmla="*/ 88800 h 296485"/>
                <a:gd name="connsiteX9" fmla="*/ 115856 w 164395"/>
                <a:gd name="connsiteY9" fmla="*/ 120889 h 296485"/>
                <a:gd name="connsiteX10" fmla="*/ 116614 w 164395"/>
                <a:gd name="connsiteY10" fmla="*/ 120889 h 296485"/>
                <a:gd name="connsiteX11" fmla="*/ 116614 w 164395"/>
                <a:gd name="connsiteY11" fmla="*/ 0 h 296485"/>
                <a:gd name="connsiteX12" fmla="*/ 80196 w 164395"/>
                <a:gd name="connsiteY12" fmla="*/ 260933 h 296485"/>
                <a:gd name="connsiteX13" fmla="*/ 116722 w 164395"/>
                <a:gd name="connsiteY13" fmla="*/ 192047 h 296485"/>
                <a:gd name="connsiteX14" fmla="*/ 80953 w 164395"/>
                <a:gd name="connsiteY14" fmla="*/ 124406 h 296485"/>
                <a:gd name="connsiteX15" fmla="*/ 46321 w 164395"/>
                <a:gd name="connsiteY15" fmla="*/ 190911 h 296485"/>
                <a:gd name="connsiteX16" fmla="*/ 80196 w 164395"/>
                <a:gd name="connsiteY16" fmla="*/ 260933 h 29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4395" h="296485">
                  <a:moveTo>
                    <a:pt x="162935" y="0"/>
                  </a:moveTo>
                  <a:lnTo>
                    <a:pt x="162935" y="258931"/>
                  </a:lnTo>
                  <a:cubicBezTo>
                    <a:pt x="162713" y="270422"/>
                    <a:pt x="163200" y="281916"/>
                    <a:pt x="164396" y="293347"/>
                  </a:cubicBezTo>
                  <a:lnTo>
                    <a:pt x="121105" y="293347"/>
                  </a:lnTo>
                  <a:cubicBezTo>
                    <a:pt x="120012" y="282958"/>
                    <a:pt x="119509" y="272516"/>
                    <a:pt x="119590" y="262070"/>
                  </a:cubicBezTo>
                  <a:lnTo>
                    <a:pt x="118454" y="262070"/>
                  </a:lnTo>
                  <a:cubicBezTo>
                    <a:pt x="111040" y="279278"/>
                    <a:pt x="97241" y="296486"/>
                    <a:pt x="67425" y="296486"/>
                  </a:cubicBezTo>
                  <a:cubicBezTo>
                    <a:pt x="19751" y="296486"/>
                    <a:pt x="0" y="248758"/>
                    <a:pt x="0" y="192859"/>
                  </a:cubicBezTo>
                  <a:cubicBezTo>
                    <a:pt x="0" y="127112"/>
                    <a:pt x="24946" y="88800"/>
                    <a:pt x="66343" y="88800"/>
                  </a:cubicBezTo>
                  <a:cubicBezTo>
                    <a:pt x="87950" y="88033"/>
                    <a:pt x="107728" y="100853"/>
                    <a:pt x="115856" y="120889"/>
                  </a:cubicBezTo>
                  <a:lnTo>
                    <a:pt x="116614" y="120889"/>
                  </a:lnTo>
                  <a:lnTo>
                    <a:pt x="116614" y="0"/>
                  </a:lnTo>
                  <a:close/>
                  <a:moveTo>
                    <a:pt x="80196" y="260933"/>
                  </a:moveTo>
                  <a:cubicBezTo>
                    <a:pt x="107252" y="260933"/>
                    <a:pt x="116722" y="229981"/>
                    <a:pt x="116722" y="192047"/>
                  </a:cubicBezTo>
                  <a:cubicBezTo>
                    <a:pt x="116722" y="152924"/>
                    <a:pt x="106278" y="124406"/>
                    <a:pt x="80953" y="124406"/>
                  </a:cubicBezTo>
                  <a:cubicBezTo>
                    <a:pt x="55628" y="124406"/>
                    <a:pt x="46321" y="150597"/>
                    <a:pt x="46321" y="190911"/>
                  </a:cubicBezTo>
                  <a:cubicBezTo>
                    <a:pt x="46321" y="237448"/>
                    <a:pt x="53410" y="260933"/>
                    <a:pt x="80196" y="260933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9CE809EF-7A5C-EF71-1667-2E9E01587557}"/>
                </a:ext>
              </a:extLst>
            </p:cNvPr>
            <p:cNvSpPr/>
            <p:nvPr/>
          </p:nvSpPr>
          <p:spPr>
            <a:xfrm>
              <a:off x="-1741637" y="949470"/>
              <a:ext cx="172512" cy="273000"/>
            </a:xfrm>
            <a:custGeom>
              <a:avLst/>
              <a:gdLst>
                <a:gd name="connsiteX0" fmla="*/ 0 w 172512"/>
                <a:gd name="connsiteY0" fmla="*/ 0 h 273000"/>
                <a:gd name="connsiteX1" fmla="*/ 47728 w 172512"/>
                <a:gd name="connsiteY1" fmla="*/ 0 h 273000"/>
                <a:gd name="connsiteX2" fmla="*/ 47728 w 172512"/>
                <a:gd name="connsiteY2" fmla="*/ 111094 h 273000"/>
                <a:gd name="connsiteX3" fmla="*/ 124785 w 172512"/>
                <a:gd name="connsiteY3" fmla="*/ 111094 h 273000"/>
                <a:gd name="connsiteX4" fmla="*/ 124785 w 172512"/>
                <a:gd name="connsiteY4" fmla="*/ 0 h 273000"/>
                <a:gd name="connsiteX5" fmla="*/ 172513 w 172512"/>
                <a:gd name="connsiteY5" fmla="*/ 0 h 273000"/>
                <a:gd name="connsiteX6" fmla="*/ 172513 w 172512"/>
                <a:gd name="connsiteY6" fmla="*/ 273001 h 273000"/>
                <a:gd name="connsiteX7" fmla="*/ 124785 w 172512"/>
                <a:gd name="connsiteY7" fmla="*/ 273001 h 273000"/>
                <a:gd name="connsiteX8" fmla="*/ 124785 w 172512"/>
                <a:gd name="connsiteY8" fmla="*/ 152545 h 273000"/>
                <a:gd name="connsiteX9" fmla="*/ 47728 w 172512"/>
                <a:gd name="connsiteY9" fmla="*/ 152545 h 273000"/>
                <a:gd name="connsiteX10" fmla="*/ 47728 w 172512"/>
                <a:gd name="connsiteY10" fmla="*/ 273001 h 273000"/>
                <a:gd name="connsiteX11" fmla="*/ 0 w 172512"/>
                <a:gd name="connsiteY11" fmla="*/ 273001 h 27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512" h="273000">
                  <a:moveTo>
                    <a:pt x="0" y="0"/>
                  </a:moveTo>
                  <a:lnTo>
                    <a:pt x="47728" y="0"/>
                  </a:lnTo>
                  <a:lnTo>
                    <a:pt x="47728" y="111094"/>
                  </a:lnTo>
                  <a:lnTo>
                    <a:pt x="124785" y="111094"/>
                  </a:lnTo>
                  <a:lnTo>
                    <a:pt x="124785" y="0"/>
                  </a:lnTo>
                  <a:lnTo>
                    <a:pt x="172513" y="0"/>
                  </a:lnTo>
                  <a:lnTo>
                    <a:pt x="172513" y="273001"/>
                  </a:lnTo>
                  <a:lnTo>
                    <a:pt x="124785" y="273001"/>
                  </a:lnTo>
                  <a:lnTo>
                    <a:pt x="124785" y="152545"/>
                  </a:lnTo>
                  <a:lnTo>
                    <a:pt x="47728" y="152545"/>
                  </a:lnTo>
                  <a:lnTo>
                    <a:pt x="47728" y="273001"/>
                  </a:lnTo>
                  <a:lnTo>
                    <a:pt x="0" y="273001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615C1CB2-6C08-0385-90A5-73F04FBB5F93}"/>
                </a:ext>
              </a:extLst>
            </p:cNvPr>
            <p:cNvSpPr/>
            <p:nvPr/>
          </p:nvSpPr>
          <p:spPr>
            <a:xfrm>
              <a:off x="-1538226" y="1017923"/>
              <a:ext cx="155737" cy="207686"/>
            </a:xfrm>
            <a:custGeom>
              <a:avLst/>
              <a:gdLst>
                <a:gd name="connsiteX0" fmla="*/ 146051 w 155737"/>
                <a:gd name="connsiteY0" fmla="*/ 194807 h 207686"/>
                <a:gd name="connsiteX1" fmla="*/ 88691 w 155737"/>
                <a:gd name="connsiteY1" fmla="*/ 207686 h 207686"/>
                <a:gd name="connsiteX2" fmla="*/ 0 w 155737"/>
                <a:gd name="connsiteY2" fmla="*/ 106765 h 207686"/>
                <a:gd name="connsiteX3" fmla="*/ 79005 w 155737"/>
                <a:gd name="connsiteY3" fmla="*/ 0 h 207686"/>
                <a:gd name="connsiteX4" fmla="*/ 155737 w 155737"/>
                <a:gd name="connsiteY4" fmla="*/ 107577 h 207686"/>
                <a:gd name="connsiteX5" fmla="*/ 155737 w 155737"/>
                <a:gd name="connsiteY5" fmla="*/ 116938 h 207686"/>
                <a:gd name="connsiteX6" fmla="*/ 44697 w 155737"/>
                <a:gd name="connsiteY6" fmla="*/ 116938 h 207686"/>
                <a:gd name="connsiteX7" fmla="*/ 93399 w 155737"/>
                <a:gd name="connsiteY7" fmla="*/ 172134 h 207686"/>
                <a:gd name="connsiteX8" fmla="*/ 143724 w 155737"/>
                <a:gd name="connsiteY8" fmla="*/ 156441 h 207686"/>
                <a:gd name="connsiteX9" fmla="*/ 111040 w 155737"/>
                <a:gd name="connsiteY9" fmla="*/ 86581 h 207686"/>
                <a:gd name="connsiteX10" fmla="*/ 79005 w 155737"/>
                <a:gd name="connsiteY10" fmla="*/ 32955 h 207686"/>
                <a:gd name="connsiteX11" fmla="*/ 44697 w 155737"/>
                <a:gd name="connsiteY11" fmla="*/ 86581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737" h="207686">
                  <a:moveTo>
                    <a:pt x="146051" y="194807"/>
                  </a:moveTo>
                  <a:cubicBezTo>
                    <a:pt x="128080" y="203174"/>
                    <a:pt x="108513" y="207566"/>
                    <a:pt x="88691" y="207686"/>
                  </a:cubicBezTo>
                  <a:cubicBezTo>
                    <a:pt x="26840" y="207686"/>
                    <a:pt x="0" y="161149"/>
                    <a:pt x="0" y="106765"/>
                  </a:cubicBezTo>
                  <a:cubicBezTo>
                    <a:pt x="0" y="46537"/>
                    <a:pt x="30195" y="0"/>
                    <a:pt x="79005" y="0"/>
                  </a:cubicBezTo>
                  <a:cubicBezTo>
                    <a:pt x="120347" y="0"/>
                    <a:pt x="155737" y="25433"/>
                    <a:pt x="155737" y="107577"/>
                  </a:cubicBezTo>
                  <a:lnTo>
                    <a:pt x="155737" y="116938"/>
                  </a:lnTo>
                  <a:lnTo>
                    <a:pt x="44697" y="116938"/>
                  </a:lnTo>
                  <a:cubicBezTo>
                    <a:pt x="44697" y="151354"/>
                    <a:pt x="57739" y="172134"/>
                    <a:pt x="93399" y="172134"/>
                  </a:cubicBezTo>
                  <a:cubicBezTo>
                    <a:pt x="121700" y="172134"/>
                    <a:pt x="135120" y="163097"/>
                    <a:pt x="143724" y="156441"/>
                  </a:cubicBezTo>
                  <a:close/>
                  <a:moveTo>
                    <a:pt x="111040" y="86581"/>
                  </a:moveTo>
                  <a:cubicBezTo>
                    <a:pt x="111040" y="50975"/>
                    <a:pt x="99839" y="32955"/>
                    <a:pt x="79005" y="32955"/>
                  </a:cubicBezTo>
                  <a:cubicBezTo>
                    <a:pt x="54762" y="32955"/>
                    <a:pt x="44697" y="60011"/>
                    <a:pt x="44697" y="8658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808D0B90-A938-131F-EE5B-0527E47FF78A}"/>
                </a:ext>
              </a:extLst>
            </p:cNvPr>
            <p:cNvSpPr/>
            <p:nvPr/>
          </p:nvSpPr>
          <p:spPr>
            <a:xfrm>
              <a:off x="-1360519" y="1017921"/>
              <a:ext cx="156116" cy="207742"/>
            </a:xfrm>
            <a:custGeom>
              <a:avLst/>
              <a:gdLst>
                <a:gd name="connsiteX0" fmla="*/ 19372 w 156116"/>
                <a:gd name="connsiteY0" fmla="*/ 14883 h 207742"/>
                <a:gd name="connsiteX1" fmla="*/ 80087 w 156116"/>
                <a:gd name="connsiteY1" fmla="*/ 2 h 207742"/>
                <a:gd name="connsiteX2" fmla="*/ 153465 w 156116"/>
                <a:gd name="connsiteY2" fmla="*/ 81172 h 207742"/>
                <a:gd name="connsiteX3" fmla="*/ 153465 w 156116"/>
                <a:gd name="connsiteY3" fmla="*/ 168781 h 207742"/>
                <a:gd name="connsiteX4" fmla="*/ 156116 w 156116"/>
                <a:gd name="connsiteY4" fmla="*/ 204333 h 207742"/>
                <a:gd name="connsiteX5" fmla="*/ 114341 w 156116"/>
                <a:gd name="connsiteY5" fmla="*/ 204333 h 207742"/>
                <a:gd name="connsiteX6" fmla="*/ 111743 w 156116"/>
                <a:gd name="connsiteY6" fmla="*/ 177277 h 207742"/>
                <a:gd name="connsiteX7" fmla="*/ 111040 w 156116"/>
                <a:gd name="connsiteY7" fmla="*/ 177277 h 207742"/>
                <a:gd name="connsiteX8" fmla="*/ 57360 w 156116"/>
                <a:gd name="connsiteY8" fmla="*/ 207742 h 207742"/>
                <a:gd name="connsiteX9" fmla="*/ 0 w 156116"/>
                <a:gd name="connsiteY9" fmla="*/ 148705 h 207742"/>
                <a:gd name="connsiteX10" fmla="*/ 100975 w 156116"/>
                <a:gd name="connsiteY10" fmla="*/ 80252 h 207742"/>
                <a:gd name="connsiteX11" fmla="*/ 110282 w 156116"/>
                <a:gd name="connsiteY11" fmla="*/ 80252 h 207742"/>
                <a:gd name="connsiteX12" fmla="*/ 110282 w 156116"/>
                <a:gd name="connsiteY12" fmla="*/ 72784 h 207742"/>
                <a:gd name="connsiteX13" fmla="*/ 74514 w 156116"/>
                <a:gd name="connsiteY13" fmla="*/ 34418 h 207742"/>
                <a:gd name="connsiteX14" fmla="*/ 21970 w 156116"/>
                <a:gd name="connsiteY14" fmla="*/ 54007 h 207742"/>
                <a:gd name="connsiteX15" fmla="*/ 110282 w 156116"/>
                <a:gd name="connsiteY15" fmla="*/ 106010 h 207742"/>
                <a:gd name="connsiteX16" fmla="*/ 106170 w 156116"/>
                <a:gd name="connsiteY16" fmla="*/ 106010 h 207742"/>
                <a:gd name="connsiteX17" fmla="*/ 43236 w 156116"/>
                <a:gd name="connsiteY17" fmla="*/ 143889 h 207742"/>
                <a:gd name="connsiteX18" fmla="*/ 72620 w 156116"/>
                <a:gd name="connsiteY18" fmla="*/ 174787 h 207742"/>
                <a:gd name="connsiteX19" fmla="*/ 110499 w 156116"/>
                <a:gd name="connsiteY19" fmla="*/ 117265 h 20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116" h="207742">
                  <a:moveTo>
                    <a:pt x="19372" y="14883"/>
                  </a:moveTo>
                  <a:cubicBezTo>
                    <a:pt x="38074" y="4995"/>
                    <a:pt x="58935" y="-117"/>
                    <a:pt x="80087" y="2"/>
                  </a:cubicBezTo>
                  <a:cubicBezTo>
                    <a:pt x="139612" y="2"/>
                    <a:pt x="153465" y="30522"/>
                    <a:pt x="153465" y="81172"/>
                  </a:cubicBezTo>
                  <a:lnTo>
                    <a:pt x="153465" y="168781"/>
                  </a:lnTo>
                  <a:cubicBezTo>
                    <a:pt x="153519" y="180679"/>
                    <a:pt x="154406" y="192559"/>
                    <a:pt x="156116" y="204333"/>
                  </a:cubicBezTo>
                  <a:lnTo>
                    <a:pt x="114341" y="204333"/>
                  </a:lnTo>
                  <a:cubicBezTo>
                    <a:pt x="112306" y="195464"/>
                    <a:pt x="111435" y="186370"/>
                    <a:pt x="111743" y="177277"/>
                  </a:cubicBezTo>
                  <a:lnTo>
                    <a:pt x="111040" y="177277"/>
                  </a:lnTo>
                  <a:cubicBezTo>
                    <a:pt x="99460" y="193510"/>
                    <a:pt x="84903" y="207742"/>
                    <a:pt x="57360" y="207742"/>
                  </a:cubicBezTo>
                  <a:cubicBezTo>
                    <a:pt x="27544" y="207742"/>
                    <a:pt x="0" y="186097"/>
                    <a:pt x="0" y="148705"/>
                  </a:cubicBezTo>
                  <a:cubicBezTo>
                    <a:pt x="0" y="93942"/>
                    <a:pt x="42479" y="80252"/>
                    <a:pt x="100975" y="80252"/>
                  </a:cubicBezTo>
                  <a:lnTo>
                    <a:pt x="110282" y="80252"/>
                  </a:lnTo>
                  <a:lnTo>
                    <a:pt x="110282" y="72784"/>
                  </a:lnTo>
                  <a:cubicBezTo>
                    <a:pt x="110282" y="52816"/>
                    <a:pt x="100975" y="34418"/>
                    <a:pt x="74514" y="34418"/>
                  </a:cubicBezTo>
                  <a:cubicBezTo>
                    <a:pt x="55298" y="34884"/>
                    <a:pt x="36797" y="41782"/>
                    <a:pt x="21970" y="54007"/>
                  </a:cubicBezTo>
                  <a:close/>
                  <a:moveTo>
                    <a:pt x="110282" y="106010"/>
                  </a:moveTo>
                  <a:lnTo>
                    <a:pt x="106170" y="106010"/>
                  </a:lnTo>
                  <a:cubicBezTo>
                    <a:pt x="66667" y="106010"/>
                    <a:pt x="43236" y="114614"/>
                    <a:pt x="43236" y="143889"/>
                  </a:cubicBezTo>
                  <a:cubicBezTo>
                    <a:pt x="43236" y="162287"/>
                    <a:pt x="54762" y="174787"/>
                    <a:pt x="72620" y="174787"/>
                  </a:cubicBezTo>
                  <a:cubicBezTo>
                    <a:pt x="100217" y="174787"/>
                    <a:pt x="110499" y="153142"/>
                    <a:pt x="110499" y="117265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7628B8A7-A4A7-7C89-10E6-52B3D59AD8ED}"/>
                </a:ext>
              </a:extLst>
            </p:cNvPr>
            <p:cNvSpPr/>
            <p:nvPr/>
          </p:nvSpPr>
          <p:spPr>
            <a:xfrm>
              <a:off x="-1161599" y="929123"/>
              <a:ext cx="46266" cy="293347"/>
            </a:xfrm>
            <a:custGeom>
              <a:avLst/>
              <a:gdLst>
                <a:gd name="connsiteX0" fmla="*/ 0 w 46266"/>
                <a:gd name="connsiteY0" fmla="*/ 0 h 293347"/>
                <a:gd name="connsiteX1" fmla="*/ 46267 w 46266"/>
                <a:gd name="connsiteY1" fmla="*/ 0 h 293347"/>
                <a:gd name="connsiteX2" fmla="*/ 46267 w 46266"/>
                <a:gd name="connsiteY2" fmla="*/ 293347 h 293347"/>
                <a:gd name="connsiteX3" fmla="*/ 54 w 46266"/>
                <a:gd name="connsiteY3" fmla="*/ 293347 h 29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66" h="293347">
                  <a:moveTo>
                    <a:pt x="0" y="0"/>
                  </a:moveTo>
                  <a:lnTo>
                    <a:pt x="46267" y="0"/>
                  </a:lnTo>
                  <a:lnTo>
                    <a:pt x="46267" y="293347"/>
                  </a:lnTo>
                  <a:lnTo>
                    <a:pt x="54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0696DB70-3743-40AA-5887-24DA6F77EE62}"/>
                </a:ext>
              </a:extLst>
            </p:cNvPr>
            <p:cNvSpPr/>
            <p:nvPr/>
          </p:nvSpPr>
          <p:spPr>
            <a:xfrm>
              <a:off x="-1088276" y="964838"/>
              <a:ext cx="115206" cy="261003"/>
            </a:xfrm>
            <a:custGeom>
              <a:avLst/>
              <a:gdLst>
                <a:gd name="connsiteX0" fmla="*/ 30628 w 115206"/>
                <a:gd name="connsiteY0" fmla="*/ 14773 h 261003"/>
                <a:gd name="connsiteX1" fmla="*/ 76841 w 115206"/>
                <a:gd name="connsiteY1" fmla="*/ 0 h 261003"/>
                <a:gd name="connsiteX2" fmla="*/ 76841 w 115206"/>
                <a:gd name="connsiteY2" fmla="*/ 56223 h 261003"/>
                <a:gd name="connsiteX3" fmla="*/ 115207 w 115206"/>
                <a:gd name="connsiteY3" fmla="*/ 56223 h 261003"/>
                <a:gd name="connsiteX4" fmla="*/ 115207 w 115206"/>
                <a:gd name="connsiteY4" fmla="*/ 91992 h 261003"/>
                <a:gd name="connsiteX5" fmla="*/ 76841 w 115206"/>
                <a:gd name="connsiteY5" fmla="*/ 91992 h 261003"/>
                <a:gd name="connsiteX6" fmla="*/ 76841 w 115206"/>
                <a:gd name="connsiteY6" fmla="*/ 196431 h 261003"/>
                <a:gd name="connsiteX7" fmla="*/ 97674 w 115206"/>
                <a:gd name="connsiteY7" fmla="*/ 224191 h 261003"/>
                <a:gd name="connsiteX8" fmla="*/ 115207 w 115206"/>
                <a:gd name="connsiteY8" fmla="*/ 219861 h 261003"/>
                <a:gd name="connsiteX9" fmla="*/ 115207 w 115206"/>
                <a:gd name="connsiteY9" fmla="*/ 254332 h 261003"/>
                <a:gd name="connsiteX10" fmla="*/ 84254 w 115206"/>
                <a:gd name="connsiteY10" fmla="*/ 260987 h 261003"/>
                <a:gd name="connsiteX11" fmla="*/ 30628 w 115206"/>
                <a:gd name="connsiteY11" fmla="*/ 202329 h 261003"/>
                <a:gd name="connsiteX12" fmla="*/ 30628 w 115206"/>
                <a:gd name="connsiteY12" fmla="*/ 91992 h 261003"/>
                <a:gd name="connsiteX13" fmla="*/ 0 w 115206"/>
                <a:gd name="connsiteY13" fmla="*/ 91992 h 261003"/>
                <a:gd name="connsiteX14" fmla="*/ 0 w 115206"/>
                <a:gd name="connsiteY14" fmla="*/ 56223 h 261003"/>
                <a:gd name="connsiteX15" fmla="*/ 30520 w 115206"/>
                <a:gd name="connsiteY15" fmla="*/ 56223 h 26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206" h="261003">
                  <a:moveTo>
                    <a:pt x="30628" y="14773"/>
                  </a:moveTo>
                  <a:lnTo>
                    <a:pt x="76841" y="0"/>
                  </a:lnTo>
                  <a:lnTo>
                    <a:pt x="76841" y="56223"/>
                  </a:lnTo>
                  <a:lnTo>
                    <a:pt x="115207" y="56223"/>
                  </a:lnTo>
                  <a:lnTo>
                    <a:pt x="115207" y="91992"/>
                  </a:lnTo>
                  <a:lnTo>
                    <a:pt x="76841" y="91992"/>
                  </a:lnTo>
                  <a:lnTo>
                    <a:pt x="76841" y="196431"/>
                  </a:lnTo>
                  <a:cubicBezTo>
                    <a:pt x="76841" y="218076"/>
                    <a:pt x="84254" y="224191"/>
                    <a:pt x="97674" y="224191"/>
                  </a:cubicBezTo>
                  <a:cubicBezTo>
                    <a:pt x="103794" y="224296"/>
                    <a:pt x="109839" y="222804"/>
                    <a:pt x="115207" y="219861"/>
                  </a:cubicBezTo>
                  <a:lnTo>
                    <a:pt x="115207" y="254332"/>
                  </a:lnTo>
                  <a:cubicBezTo>
                    <a:pt x="105548" y="258937"/>
                    <a:pt x="94952" y="261216"/>
                    <a:pt x="84254" y="260987"/>
                  </a:cubicBezTo>
                  <a:cubicBezTo>
                    <a:pt x="50000" y="260987"/>
                    <a:pt x="30628" y="244754"/>
                    <a:pt x="30628" y="202329"/>
                  </a:cubicBezTo>
                  <a:lnTo>
                    <a:pt x="30628" y="91992"/>
                  </a:lnTo>
                  <a:lnTo>
                    <a:pt x="0" y="91992"/>
                  </a:lnTo>
                  <a:lnTo>
                    <a:pt x="0" y="56223"/>
                  </a:lnTo>
                  <a:lnTo>
                    <a:pt x="30520" y="56223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87D56C06-7E88-4849-50D3-4C2F2800B461}"/>
                </a:ext>
              </a:extLst>
            </p:cNvPr>
            <p:cNvSpPr/>
            <p:nvPr/>
          </p:nvSpPr>
          <p:spPr>
            <a:xfrm>
              <a:off x="-949260" y="929123"/>
              <a:ext cx="151624" cy="293401"/>
            </a:xfrm>
            <a:custGeom>
              <a:avLst/>
              <a:gdLst>
                <a:gd name="connsiteX0" fmla="*/ 0 w 151624"/>
                <a:gd name="connsiteY0" fmla="*/ 0 h 293401"/>
                <a:gd name="connsiteX1" fmla="*/ 46212 w 151624"/>
                <a:gd name="connsiteY1" fmla="*/ 0 h 293401"/>
                <a:gd name="connsiteX2" fmla="*/ 46212 w 151624"/>
                <a:gd name="connsiteY2" fmla="*/ 117750 h 293401"/>
                <a:gd name="connsiteX3" fmla="*/ 47349 w 151624"/>
                <a:gd name="connsiteY3" fmla="*/ 117750 h 293401"/>
                <a:gd name="connsiteX4" fmla="*/ 95023 w 151624"/>
                <a:gd name="connsiteY4" fmla="*/ 88800 h 293401"/>
                <a:gd name="connsiteX5" fmla="*/ 151625 w 151624"/>
                <a:gd name="connsiteY5" fmla="*/ 163530 h 293401"/>
                <a:gd name="connsiteX6" fmla="*/ 151625 w 151624"/>
                <a:gd name="connsiteY6" fmla="*/ 293401 h 293401"/>
                <a:gd name="connsiteX7" fmla="*/ 105412 w 151624"/>
                <a:gd name="connsiteY7" fmla="*/ 293401 h 293401"/>
                <a:gd name="connsiteX8" fmla="*/ 105412 w 151624"/>
                <a:gd name="connsiteY8" fmla="*/ 172513 h 293401"/>
                <a:gd name="connsiteX9" fmla="*/ 79005 w 151624"/>
                <a:gd name="connsiteY9" fmla="*/ 128681 h 293401"/>
                <a:gd name="connsiteX10" fmla="*/ 46212 w 151624"/>
                <a:gd name="connsiteY10" fmla="*/ 176030 h 293401"/>
                <a:gd name="connsiteX11" fmla="*/ 46212 w 151624"/>
                <a:gd name="connsiteY11" fmla="*/ 293347 h 293401"/>
                <a:gd name="connsiteX12" fmla="*/ 0 w 151624"/>
                <a:gd name="connsiteY12" fmla="*/ 293347 h 29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624" h="293401">
                  <a:moveTo>
                    <a:pt x="0" y="0"/>
                  </a:moveTo>
                  <a:lnTo>
                    <a:pt x="46212" y="0"/>
                  </a:lnTo>
                  <a:lnTo>
                    <a:pt x="46212" y="117750"/>
                  </a:lnTo>
                  <a:lnTo>
                    <a:pt x="47349" y="117750"/>
                  </a:lnTo>
                  <a:cubicBezTo>
                    <a:pt x="55520" y="105196"/>
                    <a:pt x="66343" y="88800"/>
                    <a:pt x="95023" y="88800"/>
                  </a:cubicBezTo>
                  <a:cubicBezTo>
                    <a:pt x="138313" y="88800"/>
                    <a:pt x="151625" y="122837"/>
                    <a:pt x="151625" y="163530"/>
                  </a:cubicBezTo>
                  <a:lnTo>
                    <a:pt x="151625" y="293401"/>
                  </a:lnTo>
                  <a:lnTo>
                    <a:pt x="105412" y="293401"/>
                  </a:lnTo>
                  <a:lnTo>
                    <a:pt x="105412" y="172513"/>
                  </a:lnTo>
                  <a:cubicBezTo>
                    <a:pt x="105412" y="141614"/>
                    <a:pt x="97999" y="128681"/>
                    <a:pt x="79005" y="128681"/>
                  </a:cubicBezTo>
                  <a:cubicBezTo>
                    <a:pt x="54762" y="128681"/>
                    <a:pt x="46212" y="150326"/>
                    <a:pt x="46212" y="176030"/>
                  </a:cubicBezTo>
                  <a:lnTo>
                    <a:pt x="46212" y="293347"/>
                  </a:lnTo>
                  <a:lnTo>
                    <a:pt x="0" y="293347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6BE4CBB7-F24E-7BFE-5008-146080BD8645}"/>
                </a:ext>
              </a:extLst>
            </p:cNvPr>
            <p:cNvSpPr/>
            <p:nvPr/>
          </p:nvSpPr>
          <p:spPr>
            <a:xfrm>
              <a:off x="-2754959" y="1294927"/>
              <a:ext cx="207090" cy="281063"/>
            </a:xfrm>
            <a:custGeom>
              <a:avLst/>
              <a:gdLst>
                <a:gd name="connsiteX0" fmla="*/ 103518 w 207090"/>
                <a:gd name="connsiteY0" fmla="*/ 0 h 281063"/>
                <a:gd name="connsiteX1" fmla="*/ 207091 w 207090"/>
                <a:gd name="connsiteY1" fmla="*/ 140694 h 281063"/>
                <a:gd name="connsiteX2" fmla="*/ 103518 w 207090"/>
                <a:gd name="connsiteY2" fmla="*/ 281063 h 281063"/>
                <a:gd name="connsiteX3" fmla="*/ 0 w 207090"/>
                <a:gd name="connsiteY3" fmla="*/ 140694 h 281063"/>
                <a:gd name="connsiteX4" fmla="*/ 103518 w 207090"/>
                <a:gd name="connsiteY4" fmla="*/ 0 h 281063"/>
                <a:gd name="connsiteX5" fmla="*/ 103518 w 207090"/>
                <a:gd name="connsiteY5" fmla="*/ 242535 h 281063"/>
                <a:gd name="connsiteX6" fmla="*/ 157902 w 207090"/>
                <a:gd name="connsiteY6" fmla="*/ 140478 h 281063"/>
                <a:gd name="connsiteX7" fmla="*/ 103518 w 207090"/>
                <a:gd name="connsiteY7" fmla="*/ 38366 h 281063"/>
                <a:gd name="connsiteX8" fmla="*/ 49405 w 207090"/>
                <a:gd name="connsiteY8" fmla="*/ 140478 h 281063"/>
                <a:gd name="connsiteX9" fmla="*/ 103518 w 207090"/>
                <a:gd name="connsiteY9" fmla="*/ 242751 h 28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090" h="281063">
                  <a:moveTo>
                    <a:pt x="103518" y="0"/>
                  </a:moveTo>
                  <a:cubicBezTo>
                    <a:pt x="157631" y="0"/>
                    <a:pt x="207091" y="42262"/>
                    <a:pt x="207091" y="140694"/>
                  </a:cubicBezTo>
                  <a:cubicBezTo>
                    <a:pt x="207091" y="239126"/>
                    <a:pt x="157577" y="281063"/>
                    <a:pt x="103518" y="281063"/>
                  </a:cubicBezTo>
                  <a:cubicBezTo>
                    <a:pt x="49459" y="281063"/>
                    <a:pt x="0" y="238855"/>
                    <a:pt x="0" y="140694"/>
                  </a:cubicBezTo>
                  <a:cubicBezTo>
                    <a:pt x="0" y="42533"/>
                    <a:pt x="49513" y="0"/>
                    <a:pt x="103518" y="0"/>
                  </a:cubicBezTo>
                  <a:close/>
                  <a:moveTo>
                    <a:pt x="103518" y="242535"/>
                  </a:moveTo>
                  <a:cubicBezTo>
                    <a:pt x="133713" y="242535"/>
                    <a:pt x="157902" y="215478"/>
                    <a:pt x="157902" y="140478"/>
                  </a:cubicBezTo>
                  <a:cubicBezTo>
                    <a:pt x="157902" y="65477"/>
                    <a:pt x="133713" y="38366"/>
                    <a:pt x="103518" y="38366"/>
                  </a:cubicBezTo>
                  <a:cubicBezTo>
                    <a:pt x="73323" y="38366"/>
                    <a:pt x="49405" y="65423"/>
                    <a:pt x="49405" y="140478"/>
                  </a:cubicBezTo>
                  <a:cubicBezTo>
                    <a:pt x="49405" y="215532"/>
                    <a:pt x="73377" y="242751"/>
                    <a:pt x="103518" y="24275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021EBED1-11B6-6654-D509-3D801263F412}"/>
                </a:ext>
              </a:extLst>
            </p:cNvPr>
            <p:cNvSpPr/>
            <p:nvPr/>
          </p:nvSpPr>
          <p:spPr>
            <a:xfrm>
              <a:off x="-2518322" y="1367547"/>
              <a:ext cx="100433" cy="204439"/>
            </a:xfrm>
            <a:custGeom>
              <a:avLst/>
              <a:gdLst>
                <a:gd name="connsiteX0" fmla="*/ 1461 w 100433"/>
                <a:gd name="connsiteY0" fmla="*/ 36364 h 204439"/>
                <a:gd name="connsiteX1" fmla="*/ 0 w 100433"/>
                <a:gd name="connsiteY1" fmla="*/ 3084 h 204439"/>
                <a:gd name="connsiteX2" fmla="*/ 41721 w 100433"/>
                <a:gd name="connsiteY2" fmla="*/ 3084 h 204439"/>
                <a:gd name="connsiteX3" fmla="*/ 43182 w 100433"/>
                <a:gd name="connsiteY3" fmla="*/ 39881 h 204439"/>
                <a:gd name="connsiteX4" fmla="*/ 43940 w 100433"/>
                <a:gd name="connsiteY4" fmla="*/ 39881 h 204439"/>
                <a:gd name="connsiteX5" fmla="*/ 92642 w 100433"/>
                <a:gd name="connsiteY5" fmla="*/ 0 h 204439"/>
                <a:gd name="connsiteX6" fmla="*/ 100434 w 100433"/>
                <a:gd name="connsiteY6" fmla="*/ 1136 h 204439"/>
                <a:gd name="connsiteX7" fmla="*/ 100434 w 100433"/>
                <a:gd name="connsiteY7" fmla="*/ 46429 h 204439"/>
                <a:gd name="connsiteX8" fmla="*/ 87447 w 100433"/>
                <a:gd name="connsiteY8" fmla="*/ 44481 h 204439"/>
                <a:gd name="connsiteX9" fmla="*/ 47565 w 100433"/>
                <a:gd name="connsiteY9" fmla="*/ 94157 h 204439"/>
                <a:gd name="connsiteX10" fmla="*/ 47565 w 100433"/>
                <a:gd name="connsiteY10" fmla="*/ 204439 h 204439"/>
                <a:gd name="connsiteX11" fmla="*/ 1461 w 100433"/>
                <a:gd name="connsiteY11" fmla="*/ 204439 h 20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433" h="204439">
                  <a:moveTo>
                    <a:pt x="1461" y="36364"/>
                  </a:moveTo>
                  <a:cubicBezTo>
                    <a:pt x="1596" y="25255"/>
                    <a:pt x="1109" y="14140"/>
                    <a:pt x="0" y="3084"/>
                  </a:cubicBezTo>
                  <a:lnTo>
                    <a:pt x="41721" y="3084"/>
                  </a:lnTo>
                  <a:cubicBezTo>
                    <a:pt x="42100" y="15260"/>
                    <a:pt x="43182" y="27760"/>
                    <a:pt x="43182" y="39881"/>
                  </a:cubicBezTo>
                  <a:lnTo>
                    <a:pt x="43940" y="39881"/>
                  </a:lnTo>
                  <a:cubicBezTo>
                    <a:pt x="49351" y="24243"/>
                    <a:pt x="64070" y="0"/>
                    <a:pt x="92642" y="0"/>
                  </a:cubicBezTo>
                  <a:cubicBezTo>
                    <a:pt x="95266" y="168"/>
                    <a:pt x="97874" y="547"/>
                    <a:pt x="100434" y="1136"/>
                  </a:cubicBezTo>
                  <a:lnTo>
                    <a:pt x="100434" y="46429"/>
                  </a:lnTo>
                  <a:cubicBezTo>
                    <a:pt x="96224" y="45147"/>
                    <a:pt x="91846" y="44486"/>
                    <a:pt x="87447" y="44481"/>
                  </a:cubicBezTo>
                  <a:cubicBezTo>
                    <a:pt x="68399" y="44481"/>
                    <a:pt x="47565" y="56602"/>
                    <a:pt x="47565" y="94157"/>
                  </a:cubicBezTo>
                  <a:lnTo>
                    <a:pt x="47565" y="204439"/>
                  </a:lnTo>
                  <a:lnTo>
                    <a:pt x="1461" y="204439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216D91EA-9598-9619-A362-8B371AD7BA7E}"/>
                </a:ext>
              </a:extLst>
            </p:cNvPr>
            <p:cNvSpPr/>
            <p:nvPr/>
          </p:nvSpPr>
          <p:spPr>
            <a:xfrm>
              <a:off x="-2400140" y="1367547"/>
              <a:ext cx="164666" cy="291669"/>
            </a:xfrm>
            <a:custGeom>
              <a:avLst/>
              <a:gdLst>
                <a:gd name="connsiteX0" fmla="*/ 11147 w 164666"/>
                <a:gd name="connsiteY0" fmla="*/ 235825 h 291669"/>
                <a:gd name="connsiteX1" fmla="*/ 67804 w 164666"/>
                <a:gd name="connsiteY1" fmla="*/ 253087 h 291669"/>
                <a:gd name="connsiteX2" fmla="*/ 118453 w 164666"/>
                <a:gd name="connsiteY2" fmla="*/ 189666 h 291669"/>
                <a:gd name="connsiteX3" fmla="*/ 118453 w 164666"/>
                <a:gd name="connsiteY3" fmla="*/ 170510 h 291669"/>
                <a:gd name="connsiteX4" fmla="*/ 117696 w 164666"/>
                <a:gd name="connsiteY4" fmla="*/ 170510 h 291669"/>
                <a:gd name="connsiteX5" fmla="*/ 67046 w 164666"/>
                <a:gd name="connsiteY5" fmla="*/ 204548 h 291669"/>
                <a:gd name="connsiteX6" fmla="*/ 0 w 164666"/>
                <a:gd name="connsiteY6" fmla="*/ 104438 h 291669"/>
                <a:gd name="connsiteX7" fmla="*/ 69265 w 164666"/>
                <a:gd name="connsiteY7" fmla="*/ 0 h 291669"/>
                <a:gd name="connsiteX8" fmla="*/ 119969 w 164666"/>
                <a:gd name="connsiteY8" fmla="*/ 34416 h 291669"/>
                <a:gd name="connsiteX9" fmla="*/ 121376 w 164666"/>
                <a:gd name="connsiteY9" fmla="*/ 34416 h 291669"/>
                <a:gd name="connsiteX10" fmla="*/ 122891 w 164666"/>
                <a:gd name="connsiteY10" fmla="*/ 3084 h 291669"/>
                <a:gd name="connsiteX11" fmla="*/ 164666 w 164666"/>
                <a:gd name="connsiteY11" fmla="*/ 3084 h 291669"/>
                <a:gd name="connsiteX12" fmla="*/ 163151 w 164666"/>
                <a:gd name="connsiteY12" fmla="*/ 34795 h 291669"/>
                <a:gd name="connsiteX13" fmla="*/ 163151 w 164666"/>
                <a:gd name="connsiteY13" fmla="*/ 183443 h 291669"/>
                <a:gd name="connsiteX14" fmla="*/ 74514 w 164666"/>
                <a:gd name="connsiteY14" fmla="*/ 291670 h 291669"/>
                <a:gd name="connsiteX15" fmla="*/ 8550 w 164666"/>
                <a:gd name="connsiteY15" fmla="*/ 279115 h 291669"/>
                <a:gd name="connsiteX16" fmla="*/ 83009 w 164666"/>
                <a:gd name="connsiteY16" fmla="*/ 168941 h 291669"/>
                <a:gd name="connsiteX17" fmla="*/ 123594 w 164666"/>
                <a:gd name="connsiteY17" fmla="*/ 101300 h 291669"/>
                <a:gd name="connsiteX18" fmla="*/ 86364 w 164666"/>
                <a:gd name="connsiteY18" fmla="*/ 36743 h 291669"/>
                <a:gd name="connsiteX19" fmla="*/ 52814 w 164666"/>
                <a:gd name="connsiteY19" fmla="*/ 101679 h 291669"/>
                <a:gd name="connsiteX20" fmla="*/ 83009 w 164666"/>
                <a:gd name="connsiteY20" fmla="*/ 168941 h 29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666" h="291669">
                  <a:moveTo>
                    <a:pt x="11147" y="235825"/>
                  </a:moveTo>
                  <a:cubicBezTo>
                    <a:pt x="28252" y="246317"/>
                    <a:pt x="47755" y="252259"/>
                    <a:pt x="67804" y="253087"/>
                  </a:cubicBezTo>
                  <a:cubicBezTo>
                    <a:pt x="111094" y="253087"/>
                    <a:pt x="118453" y="221377"/>
                    <a:pt x="118453" y="189666"/>
                  </a:cubicBezTo>
                  <a:lnTo>
                    <a:pt x="118453" y="170510"/>
                  </a:lnTo>
                  <a:lnTo>
                    <a:pt x="117696" y="170510"/>
                  </a:lnTo>
                  <a:cubicBezTo>
                    <a:pt x="110282" y="186149"/>
                    <a:pt x="97241" y="204548"/>
                    <a:pt x="67046" y="204548"/>
                  </a:cubicBezTo>
                  <a:cubicBezTo>
                    <a:pt x="39989" y="204548"/>
                    <a:pt x="0" y="185770"/>
                    <a:pt x="0" y="104438"/>
                  </a:cubicBezTo>
                  <a:cubicBezTo>
                    <a:pt x="0" y="48864"/>
                    <a:pt x="18994" y="0"/>
                    <a:pt x="69265" y="0"/>
                  </a:cubicBezTo>
                  <a:cubicBezTo>
                    <a:pt x="97241" y="0"/>
                    <a:pt x="110282" y="16829"/>
                    <a:pt x="119969" y="34416"/>
                  </a:cubicBezTo>
                  <a:lnTo>
                    <a:pt x="121376" y="34416"/>
                  </a:lnTo>
                  <a:cubicBezTo>
                    <a:pt x="121376" y="23593"/>
                    <a:pt x="122512" y="13691"/>
                    <a:pt x="122891" y="3084"/>
                  </a:cubicBezTo>
                  <a:lnTo>
                    <a:pt x="164666" y="3084"/>
                  </a:lnTo>
                  <a:cubicBezTo>
                    <a:pt x="163908" y="13907"/>
                    <a:pt x="163151" y="24243"/>
                    <a:pt x="163151" y="34795"/>
                  </a:cubicBezTo>
                  <a:lnTo>
                    <a:pt x="163151" y="183443"/>
                  </a:lnTo>
                  <a:cubicBezTo>
                    <a:pt x="163151" y="246431"/>
                    <a:pt x="144915" y="291670"/>
                    <a:pt x="74514" y="291670"/>
                  </a:cubicBezTo>
                  <a:cubicBezTo>
                    <a:pt x="51949" y="291518"/>
                    <a:pt x="29594" y="287265"/>
                    <a:pt x="8550" y="279115"/>
                  </a:cubicBezTo>
                  <a:close/>
                  <a:moveTo>
                    <a:pt x="83009" y="168941"/>
                  </a:moveTo>
                  <a:cubicBezTo>
                    <a:pt x="112068" y="168941"/>
                    <a:pt x="123594" y="147296"/>
                    <a:pt x="123594" y="101300"/>
                  </a:cubicBezTo>
                  <a:cubicBezTo>
                    <a:pt x="123594" y="59037"/>
                    <a:pt x="108334" y="36364"/>
                    <a:pt x="86364" y="36743"/>
                  </a:cubicBezTo>
                  <a:cubicBezTo>
                    <a:pt x="62122" y="37176"/>
                    <a:pt x="52814" y="60607"/>
                    <a:pt x="52814" y="101679"/>
                  </a:cubicBezTo>
                  <a:cubicBezTo>
                    <a:pt x="52814" y="149244"/>
                    <a:pt x="67263" y="168941"/>
                    <a:pt x="83009" y="16894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6578771F-43AE-1B72-2EC5-BDB225F8E7B2}"/>
                </a:ext>
              </a:extLst>
            </p:cNvPr>
            <p:cNvSpPr/>
            <p:nvPr/>
          </p:nvSpPr>
          <p:spPr>
            <a:xfrm>
              <a:off x="-2206090" y="1367546"/>
              <a:ext cx="156062" cy="207904"/>
            </a:xfrm>
            <a:custGeom>
              <a:avLst/>
              <a:gdLst>
                <a:gd name="connsiteX0" fmla="*/ 19318 w 156062"/>
                <a:gd name="connsiteY0" fmla="*/ 14829 h 207904"/>
                <a:gd name="connsiteX1" fmla="*/ 80087 w 156062"/>
                <a:gd name="connsiteY1" fmla="*/ 2 h 207904"/>
                <a:gd name="connsiteX2" fmla="*/ 153465 w 156062"/>
                <a:gd name="connsiteY2" fmla="*/ 81171 h 207904"/>
                <a:gd name="connsiteX3" fmla="*/ 153465 w 156062"/>
                <a:gd name="connsiteY3" fmla="*/ 169159 h 207904"/>
                <a:gd name="connsiteX4" fmla="*/ 156062 w 156062"/>
                <a:gd name="connsiteY4" fmla="*/ 204765 h 207904"/>
                <a:gd name="connsiteX5" fmla="*/ 114341 w 156062"/>
                <a:gd name="connsiteY5" fmla="*/ 204765 h 207904"/>
                <a:gd name="connsiteX6" fmla="*/ 111743 w 156062"/>
                <a:gd name="connsiteY6" fmla="*/ 177384 h 207904"/>
                <a:gd name="connsiteX7" fmla="*/ 110986 w 156062"/>
                <a:gd name="connsiteY7" fmla="*/ 177384 h 207904"/>
                <a:gd name="connsiteX8" fmla="*/ 57360 w 156062"/>
                <a:gd name="connsiteY8" fmla="*/ 207904 h 207904"/>
                <a:gd name="connsiteX9" fmla="*/ 0 w 156062"/>
                <a:gd name="connsiteY9" fmla="*/ 148867 h 207904"/>
                <a:gd name="connsiteX10" fmla="*/ 100921 w 156062"/>
                <a:gd name="connsiteY10" fmla="*/ 80414 h 207904"/>
                <a:gd name="connsiteX11" fmla="*/ 110228 w 156062"/>
                <a:gd name="connsiteY11" fmla="*/ 80414 h 207904"/>
                <a:gd name="connsiteX12" fmla="*/ 110228 w 156062"/>
                <a:gd name="connsiteY12" fmla="*/ 72946 h 207904"/>
                <a:gd name="connsiteX13" fmla="*/ 74460 w 156062"/>
                <a:gd name="connsiteY13" fmla="*/ 34634 h 207904"/>
                <a:gd name="connsiteX14" fmla="*/ 21970 w 156062"/>
                <a:gd name="connsiteY14" fmla="*/ 54169 h 207904"/>
                <a:gd name="connsiteX15" fmla="*/ 109958 w 156062"/>
                <a:gd name="connsiteY15" fmla="*/ 105955 h 207904"/>
                <a:gd name="connsiteX16" fmla="*/ 105899 w 156062"/>
                <a:gd name="connsiteY16" fmla="*/ 105955 h 207904"/>
                <a:gd name="connsiteX17" fmla="*/ 42912 w 156062"/>
                <a:gd name="connsiteY17" fmla="*/ 143834 h 207904"/>
                <a:gd name="connsiteX18" fmla="*/ 72349 w 156062"/>
                <a:gd name="connsiteY18" fmla="*/ 174733 h 207904"/>
                <a:gd name="connsiteX19" fmla="*/ 109958 w 156062"/>
                <a:gd name="connsiteY19" fmla="*/ 117211 h 20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062" h="207904">
                  <a:moveTo>
                    <a:pt x="19318" y="14829"/>
                  </a:moveTo>
                  <a:cubicBezTo>
                    <a:pt x="38058" y="4991"/>
                    <a:pt x="58924" y="-101"/>
                    <a:pt x="80087" y="2"/>
                  </a:cubicBezTo>
                  <a:cubicBezTo>
                    <a:pt x="139612" y="2"/>
                    <a:pt x="153465" y="30521"/>
                    <a:pt x="153465" y="81171"/>
                  </a:cubicBezTo>
                  <a:lnTo>
                    <a:pt x="153465" y="169159"/>
                  </a:lnTo>
                  <a:cubicBezTo>
                    <a:pt x="153503" y="181075"/>
                    <a:pt x="154374" y="192969"/>
                    <a:pt x="156062" y="204765"/>
                  </a:cubicBezTo>
                  <a:lnTo>
                    <a:pt x="114341" y="204765"/>
                  </a:lnTo>
                  <a:cubicBezTo>
                    <a:pt x="112285" y="195794"/>
                    <a:pt x="111408" y="186583"/>
                    <a:pt x="111743" y="177384"/>
                  </a:cubicBezTo>
                  <a:lnTo>
                    <a:pt x="110986" y="177384"/>
                  </a:lnTo>
                  <a:cubicBezTo>
                    <a:pt x="99460" y="193618"/>
                    <a:pt x="84903" y="207904"/>
                    <a:pt x="57360" y="207904"/>
                  </a:cubicBezTo>
                  <a:cubicBezTo>
                    <a:pt x="27544" y="207904"/>
                    <a:pt x="0" y="186259"/>
                    <a:pt x="0" y="148867"/>
                  </a:cubicBezTo>
                  <a:cubicBezTo>
                    <a:pt x="0" y="94104"/>
                    <a:pt x="42425" y="80414"/>
                    <a:pt x="100921" y="80414"/>
                  </a:cubicBezTo>
                  <a:lnTo>
                    <a:pt x="110228" y="80414"/>
                  </a:lnTo>
                  <a:lnTo>
                    <a:pt x="110228" y="72946"/>
                  </a:lnTo>
                  <a:cubicBezTo>
                    <a:pt x="110228" y="53032"/>
                    <a:pt x="100921" y="34634"/>
                    <a:pt x="74460" y="34634"/>
                  </a:cubicBezTo>
                  <a:cubicBezTo>
                    <a:pt x="55276" y="35110"/>
                    <a:pt x="36797" y="41988"/>
                    <a:pt x="21970" y="54169"/>
                  </a:cubicBezTo>
                  <a:close/>
                  <a:moveTo>
                    <a:pt x="109958" y="105955"/>
                  </a:moveTo>
                  <a:lnTo>
                    <a:pt x="105899" y="105955"/>
                  </a:lnTo>
                  <a:cubicBezTo>
                    <a:pt x="66397" y="105955"/>
                    <a:pt x="42912" y="114559"/>
                    <a:pt x="42912" y="143834"/>
                  </a:cubicBezTo>
                  <a:cubicBezTo>
                    <a:pt x="42912" y="162178"/>
                    <a:pt x="54492" y="174733"/>
                    <a:pt x="72349" y="174733"/>
                  </a:cubicBezTo>
                  <a:cubicBezTo>
                    <a:pt x="99893" y="174733"/>
                    <a:pt x="109958" y="153088"/>
                    <a:pt x="109958" y="11721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91C6B217-98C1-F8E1-28BB-0F7E144B92CB}"/>
                </a:ext>
              </a:extLst>
            </p:cNvPr>
            <p:cNvSpPr/>
            <p:nvPr/>
          </p:nvSpPr>
          <p:spPr>
            <a:xfrm>
              <a:off x="-2007820" y="1367547"/>
              <a:ext cx="153139" cy="204547"/>
            </a:xfrm>
            <a:custGeom>
              <a:avLst/>
              <a:gdLst>
                <a:gd name="connsiteX0" fmla="*/ 1461 w 153139"/>
                <a:gd name="connsiteY0" fmla="*/ 36364 h 204547"/>
                <a:gd name="connsiteX1" fmla="*/ 0 w 153139"/>
                <a:gd name="connsiteY1" fmla="*/ 3084 h 204547"/>
                <a:gd name="connsiteX2" fmla="*/ 43290 w 153139"/>
                <a:gd name="connsiteY2" fmla="*/ 3084 h 204547"/>
                <a:gd name="connsiteX3" fmla="*/ 44751 w 153139"/>
                <a:gd name="connsiteY3" fmla="*/ 34037 h 204547"/>
                <a:gd name="connsiteX4" fmla="*/ 45509 w 153139"/>
                <a:gd name="connsiteY4" fmla="*/ 34037 h 204547"/>
                <a:gd name="connsiteX5" fmla="*/ 96538 w 153139"/>
                <a:gd name="connsiteY5" fmla="*/ 0 h 204547"/>
                <a:gd name="connsiteX6" fmla="*/ 153140 w 153139"/>
                <a:gd name="connsiteY6" fmla="*/ 74676 h 204547"/>
                <a:gd name="connsiteX7" fmla="*/ 153140 w 153139"/>
                <a:gd name="connsiteY7" fmla="*/ 204548 h 204547"/>
                <a:gd name="connsiteX8" fmla="*/ 106982 w 153139"/>
                <a:gd name="connsiteY8" fmla="*/ 204548 h 204547"/>
                <a:gd name="connsiteX9" fmla="*/ 106982 w 153139"/>
                <a:gd name="connsiteY9" fmla="*/ 83713 h 204547"/>
                <a:gd name="connsiteX10" fmla="*/ 80520 w 153139"/>
                <a:gd name="connsiteY10" fmla="*/ 39881 h 204547"/>
                <a:gd name="connsiteX11" fmla="*/ 47728 w 153139"/>
                <a:gd name="connsiteY11" fmla="*/ 87230 h 204547"/>
                <a:gd name="connsiteX12" fmla="*/ 47728 w 153139"/>
                <a:gd name="connsiteY12" fmla="*/ 204548 h 204547"/>
                <a:gd name="connsiteX13" fmla="*/ 1515 w 153139"/>
                <a:gd name="connsiteY13" fmla="*/ 204548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139" h="204547">
                  <a:moveTo>
                    <a:pt x="1461" y="36364"/>
                  </a:moveTo>
                  <a:cubicBezTo>
                    <a:pt x="1596" y="25255"/>
                    <a:pt x="1109" y="14140"/>
                    <a:pt x="0" y="3084"/>
                  </a:cubicBezTo>
                  <a:lnTo>
                    <a:pt x="43290" y="3084"/>
                  </a:lnTo>
                  <a:cubicBezTo>
                    <a:pt x="43615" y="13258"/>
                    <a:pt x="44751" y="23810"/>
                    <a:pt x="44751" y="34037"/>
                  </a:cubicBezTo>
                  <a:lnTo>
                    <a:pt x="45509" y="34037"/>
                  </a:lnTo>
                  <a:cubicBezTo>
                    <a:pt x="52219" y="21862"/>
                    <a:pt x="65260" y="0"/>
                    <a:pt x="96538" y="0"/>
                  </a:cubicBezTo>
                  <a:cubicBezTo>
                    <a:pt x="140099" y="0"/>
                    <a:pt x="153140" y="34037"/>
                    <a:pt x="153140" y="74676"/>
                  </a:cubicBezTo>
                  <a:lnTo>
                    <a:pt x="153140" y="204548"/>
                  </a:lnTo>
                  <a:lnTo>
                    <a:pt x="106982" y="204548"/>
                  </a:lnTo>
                  <a:lnTo>
                    <a:pt x="106982" y="83713"/>
                  </a:lnTo>
                  <a:cubicBezTo>
                    <a:pt x="106982" y="52814"/>
                    <a:pt x="99514" y="39881"/>
                    <a:pt x="80520" y="39881"/>
                  </a:cubicBezTo>
                  <a:cubicBezTo>
                    <a:pt x="56278" y="39881"/>
                    <a:pt x="47728" y="61527"/>
                    <a:pt x="47728" y="87230"/>
                  </a:cubicBezTo>
                  <a:lnTo>
                    <a:pt x="47728" y="204548"/>
                  </a:lnTo>
                  <a:lnTo>
                    <a:pt x="1515" y="20454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85CF89F2-3D8C-EB88-5C92-01B54B54D88C}"/>
                </a:ext>
              </a:extLst>
            </p:cNvPr>
            <p:cNvSpPr/>
            <p:nvPr/>
          </p:nvSpPr>
          <p:spPr>
            <a:xfrm>
              <a:off x="-1813067" y="1284971"/>
              <a:ext cx="47673" cy="287124"/>
            </a:xfrm>
            <a:custGeom>
              <a:avLst/>
              <a:gdLst>
                <a:gd name="connsiteX0" fmla="*/ 0 w 47673"/>
                <a:gd name="connsiteY0" fmla="*/ 0 h 287124"/>
                <a:gd name="connsiteX1" fmla="*/ 47674 w 47673"/>
                <a:gd name="connsiteY1" fmla="*/ 0 h 287124"/>
                <a:gd name="connsiteX2" fmla="*/ 47674 w 47673"/>
                <a:gd name="connsiteY2" fmla="*/ 47836 h 287124"/>
                <a:gd name="connsiteX3" fmla="*/ 0 w 47673"/>
                <a:gd name="connsiteY3" fmla="*/ 47836 h 287124"/>
                <a:gd name="connsiteX4" fmla="*/ 703 w 47673"/>
                <a:gd name="connsiteY4" fmla="*/ 85661 h 287124"/>
                <a:gd name="connsiteX5" fmla="*/ 46916 w 47673"/>
                <a:gd name="connsiteY5" fmla="*/ 85661 h 287124"/>
                <a:gd name="connsiteX6" fmla="*/ 46916 w 47673"/>
                <a:gd name="connsiteY6" fmla="*/ 287124 h 287124"/>
                <a:gd name="connsiteX7" fmla="*/ 703 w 47673"/>
                <a:gd name="connsiteY7" fmla="*/ 287124 h 28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73" h="287124">
                  <a:moveTo>
                    <a:pt x="0" y="0"/>
                  </a:moveTo>
                  <a:lnTo>
                    <a:pt x="47674" y="0"/>
                  </a:lnTo>
                  <a:lnTo>
                    <a:pt x="47674" y="47836"/>
                  </a:lnTo>
                  <a:lnTo>
                    <a:pt x="0" y="47836"/>
                  </a:lnTo>
                  <a:close/>
                  <a:moveTo>
                    <a:pt x="703" y="85661"/>
                  </a:moveTo>
                  <a:lnTo>
                    <a:pt x="46916" y="85661"/>
                  </a:lnTo>
                  <a:lnTo>
                    <a:pt x="46916" y="287124"/>
                  </a:lnTo>
                  <a:lnTo>
                    <a:pt x="703" y="287124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5BB3E807-0D9A-0284-B869-242EE33B0EC8}"/>
                </a:ext>
              </a:extLst>
            </p:cNvPr>
            <p:cNvSpPr/>
            <p:nvPr/>
          </p:nvSpPr>
          <p:spPr>
            <a:xfrm>
              <a:off x="-1723131" y="1370686"/>
              <a:ext cx="130737" cy="201463"/>
            </a:xfrm>
            <a:custGeom>
              <a:avLst/>
              <a:gdLst>
                <a:gd name="connsiteX0" fmla="*/ 0 w 130737"/>
                <a:gd name="connsiteY0" fmla="*/ 159580 h 201463"/>
                <a:gd name="connsiteX1" fmla="*/ 81927 w 130737"/>
                <a:gd name="connsiteY1" fmla="*/ 36743 h 201463"/>
                <a:gd name="connsiteX2" fmla="*/ 2597 w 130737"/>
                <a:gd name="connsiteY2" fmla="*/ 36743 h 201463"/>
                <a:gd name="connsiteX3" fmla="*/ 2597 w 130737"/>
                <a:gd name="connsiteY3" fmla="*/ 0 h 201463"/>
                <a:gd name="connsiteX4" fmla="*/ 128140 w 130737"/>
                <a:gd name="connsiteY4" fmla="*/ 0 h 201463"/>
                <a:gd name="connsiteX5" fmla="*/ 128140 w 130737"/>
                <a:gd name="connsiteY5" fmla="*/ 41505 h 201463"/>
                <a:gd name="connsiteX6" fmla="*/ 47674 w 130737"/>
                <a:gd name="connsiteY6" fmla="*/ 164720 h 201463"/>
                <a:gd name="connsiteX7" fmla="*/ 130737 w 130737"/>
                <a:gd name="connsiteY7" fmla="*/ 164720 h 201463"/>
                <a:gd name="connsiteX8" fmla="*/ 130737 w 130737"/>
                <a:gd name="connsiteY8" fmla="*/ 201463 h 201463"/>
                <a:gd name="connsiteX9" fmla="*/ 0 w 130737"/>
                <a:gd name="connsiteY9" fmla="*/ 201463 h 20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737" h="201463">
                  <a:moveTo>
                    <a:pt x="0" y="159580"/>
                  </a:moveTo>
                  <a:lnTo>
                    <a:pt x="81927" y="36743"/>
                  </a:lnTo>
                  <a:lnTo>
                    <a:pt x="2597" y="36743"/>
                  </a:lnTo>
                  <a:lnTo>
                    <a:pt x="2597" y="0"/>
                  </a:lnTo>
                  <a:lnTo>
                    <a:pt x="128140" y="0"/>
                  </a:lnTo>
                  <a:lnTo>
                    <a:pt x="128140" y="41505"/>
                  </a:lnTo>
                  <a:lnTo>
                    <a:pt x="47674" y="164720"/>
                  </a:lnTo>
                  <a:lnTo>
                    <a:pt x="130737" y="164720"/>
                  </a:lnTo>
                  <a:lnTo>
                    <a:pt x="130737" y="201463"/>
                  </a:lnTo>
                  <a:lnTo>
                    <a:pt x="0" y="201463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2E50EF20-D06B-13AB-2C88-1E71463CB50A}"/>
                </a:ext>
              </a:extLst>
            </p:cNvPr>
            <p:cNvSpPr/>
            <p:nvPr/>
          </p:nvSpPr>
          <p:spPr>
            <a:xfrm>
              <a:off x="-1568043" y="1367545"/>
              <a:ext cx="156116" cy="207904"/>
            </a:xfrm>
            <a:custGeom>
              <a:avLst/>
              <a:gdLst>
                <a:gd name="connsiteX0" fmla="*/ 19373 w 156116"/>
                <a:gd name="connsiteY0" fmla="*/ 14829 h 207904"/>
                <a:gd name="connsiteX1" fmla="*/ 80141 w 156116"/>
                <a:gd name="connsiteY1" fmla="*/ 2 h 207904"/>
                <a:gd name="connsiteX2" fmla="*/ 153519 w 156116"/>
                <a:gd name="connsiteY2" fmla="*/ 81171 h 207904"/>
                <a:gd name="connsiteX3" fmla="*/ 153519 w 156116"/>
                <a:gd name="connsiteY3" fmla="*/ 169159 h 207904"/>
                <a:gd name="connsiteX4" fmla="*/ 156116 w 156116"/>
                <a:gd name="connsiteY4" fmla="*/ 204766 h 207904"/>
                <a:gd name="connsiteX5" fmla="*/ 114395 w 156116"/>
                <a:gd name="connsiteY5" fmla="*/ 204766 h 207904"/>
                <a:gd name="connsiteX6" fmla="*/ 111798 w 156116"/>
                <a:gd name="connsiteY6" fmla="*/ 177385 h 207904"/>
                <a:gd name="connsiteX7" fmla="*/ 111040 w 156116"/>
                <a:gd name="connsiteY7" fmla="*/ 177385 h 207904"/>
                <a:gd name="connsiteX8" fmla="*/ 57414 w 156116"/>
                <a:gd name="connsiteY8" fmla="*/ 207904 h 207904"/>
                <a:gd name="connsiteX9" fmla="*/ 0 w 156116"/>
                <a:gd name="connsiteY9" fmla="*/ 148867 h 207904"/>
                <a:gd name="connsiteX10" fmla="*/ 100975 w 156116"/>
                <a:gd name="connsiteY10" fmla="*/ 80414 h 207904"/>
                <a:gd name="connsiteX11" fmla="*/ 110282 w 156116"/>
                <a:gd name="connsiteY11" fmla="*/ 80414 h 207904"/>
                <a:gd name="connsiteX12" fmla="*/ 110282 w 156116"/>
                <a:gd name="connsiteY12" fmla="*/ 72946 h 207904"/>
                <a:gd name="connsiteX13" fmla="*/ 74514 w 156116"/>
                <a:gd name="connsiteY13" fmla="*/ 34634 h 207904"/>
                <a:gd name="connsiteX14" fmla="*/ 22024 w 156116"/>
                <a:gd name="connsiteY14" fmla="*/ 54169 h 207904"/>
                <a:gd name="connsiteX15" fmla="*/ 110282 w 156116"/>
                <a:gd name="connsiteY15" fmla="*/ 105955 h 207904"/>
                <a:gd name="connsiteX16" fmla="*/ 106386 w 156116"/>
                <a:gd name="connsiteY16" fmla="*/ 105955 h 207904"/>
                <a:gd name="connsiteX17" fmla="*/ 43453 w 156116"/>
                <a:gd name="connsiteY17" fmla="*/ 143834 h 207904"/>
                <a:gd name="connsiteX18" fmla="*/ 72890 w 156116"/>
                <a:gd name="connsiteY18" fmla="*/ 174733 h 207904"/>
                <a:gd name="connsiteX19" fmla="*/ 110769 w 156116"/>
                <a:gd name="connsiteY19" fmla="*/ 117211 h 20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116" h="207904">
                  <a:moveTo>
                    <a:pt x="19373" y="14829"/>
                  </a:moveTo>
                  <a:cubicBezTo>
                    <a:pt x="38106" y="4980"/>
                    <a:pt x="58978" y="-112"/>
                    <a:pt x="80141" y="2"/>
                  </a:cubicBezTo>
                  <a:cubicBezTo>
                    <a:pt x="139666" y="2"/>
                    <a:pt x="153519" y="30522"/>
                    <a:pt x="153519" y="81171"/>
                  </a:cubicBezTo>
                  <a:lnTo>
                    <a:pt x="153519" y="169159"/>
                  </a:lnTo>
                  <a:cubicBezTo>
                    <a:pt x="153557" y="181075"/>
                    <a:pt x="154428" y="192969"/>
                    <a:pt x="156116" y="204766"/>
                  </a:cubicBezTo>
                  <a:lnTo>
                    <a:pt x="114395" y="204766"/>
                  </a:lnTo>
                  <a:cubicBezTo>
                    <a:pt x="112306" y="195794"/>
                    <a:pt x="111435" y="186589"/>
                    <a:pt x="111798" y="177385"/>
                  </a:cubicBezTo>
                  <a:lnTo>
                    <a:pt x="111040" y="177385"/>
                  </a:lnTo>
                  <a:cubicBezTo>
                    <a:pt x="99460" y="193618"/>
                    <a:pt x="84958" y="207904"/>
                    <a:pt x="57414" y="207904"/>
                  </a:cubicBezTo>
                  <a:cubicBezTo>
                    <a:pt x="27598" y="207904"/>
                    <a:pt x="0" y="186259"/>
                    <a:pt x="0" y="148867"/>
                  </a:cubicBezTo>
                  <a:cubicBezTo>
                    <a:pt x="0" y="94105"/>
                    <a:pt x="42479" y="80414"/>
                    <a:pt x="100975" y="80414"/>
                  </a:cubicBezTo>
                  <a:lnTo>
                    <a:pt x="110282" y="80414"/>
                  </a:lnTo>
                  <a:lnTo>
                    <a:pt x="110282" y="72946"/>
                  </a:lnTo>
                  <a:cubicBezTo>
                    <a:pt x="110282" y="53033"/>
                    <a:pt x="100975" y="34634"/>
                    <a:pt x="74514" y="34634"/>
                  </a:cubicBezTo>
                  <a:cubicBezTo>
                    <a:pt x="55331" y="35110"/>
                    <a:pt x="36851" y="41988"/>
                    <a:pt x="22024" y="54169"/>
                  </a:cubicBezTo>
                  <a:close/>
                  <a:moveTo>
                    <a:pt x="110282" y="105955"/>
                  </a:moveTo>
                  <a:lnTo>
                    <a:pt x="106386" y="105955"/>
                  </a:lnTo>
                  <a:cubicBezTo>
                    <a:pt x="66884" y="105955"/>
                    <a:pt x="43453" y="114559"/>
                    <a:pt x="43453" y="143834"/>
                  </a:cubicBezTo>
                  <a:cubicBezTo>
                    <a:pt x="43453" y="162179"/>
                    <a:pt x="54979" y="174733"/>
                    <a:pt x="72890" y="174733"/>
                  </a:cubicBezTo>
                  <a:cubicBezTo>
                    <a:pt x="100434" y="174733"/>
                    <a:pt x="110769" y="153088"/>
                    <a:pt x="110769" y="117211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BC3A8685-E565-3699-5B0E-FB84DFE931AA}"/>
                </a:ext>
              </a:extLst>
            </p:cNvPr>
            <p:cNvSpPr/>
            <p:nvPr/>
          </p:nvSpPr>
          <p:spPr>
            <a:xfrm>
              <a:off x="-1391959" y="1314354"/>
              <a:ext cx="115098" cy="260948"/>
            </a:xfrm>
            <a:custGeom>
              <a:avLst/>
              <a:gdLst>
                <a:gd name="connsiteX0" fmla="*/ 30520 w 115098"/>
                <a:gd name="connsiteY0" fmla="*/ 14827 h 260948"/>
                <a:gd name="connsiteX1" fmla="*/ 76732 w 115098"/>
                <a:gd name="connsiteY1" fmla="*/ 0 h 260948"/>
                <a:gd name="connsiteX2" fmla="*/ 76732 w 115098"/>
                <a:gd name="connsiteY2" fmla="*/ 56332 h 260948"/>
                <a:gd name="connsiteX3" fmla="*/ 115098 w 115098"/>
                <a:gd name="connsiteY3" fmla="*/ 56332 h 260948"/>
                <a:gd name="connsiteX4" fmla="*/ 115098 w 115098"/>
                <a:gd name="connsiteY4" fmla="*/ 91938 h 260948"/>
                <a:gd name="connsiteX5" fmla="*/ 76732 w 115098"/>
                <a:gd name="connsiteY5" fmla="*/ 91938 h 260948"/>
                <a:gd name="connsiteX6" fmla="*/ 76732 w 115098"/>
                <a:gd name="connsiteY6" fmla="*/ 196376 h 260948"/>
                <a:gd name="connsiteX7" fmla="*/ 97620 w 115098"/>
                <a:gd name="connsiteY7" fmla="*/ 224136 h 260948"/>
                <a:gd name="connsiteX8" fmla="*/ 115098 w 115098"/>
                <a:gd name="connsiteY8" fmla="*/ 219862 h 260948"/>
                <a:gd name="connsiteX9" fmla="*/ 115098 w 115098"/>
                <a:gd name="connsiteY9" fmla="*/ 254277 h 260948"/>
                <a:gd name="connsiteX10" fmla="*/ 84200 w 115098"/>
                <a:gd name="connsiteY10" fmla="*/ 260933 h 260948"/>
                <a:gd name="connsiteX11" fmla="*/ 30520 w 115098"/>
                <a:gd name="connsiteY11" fmla="*/ 202275 h 260948"/>
                <a:gd name="connsiteX12" fmla="*/ 30520 w 115098"/>
                <a:gd name="connsiteY12" fmla="*/ 91884 h 260948"/>
                <a:gd name="connsiteX13" fmla="*/ 0 w 115098"/>
                <a:gd name="connsiteY13" fmla="*/ 91884 h 260948"/>
                <a:gd name="connsiteX14" fmla="*/ 0 w 115098"/>
                <a:gd name="connsiteY14" fmla="*/ 56332 h 260948"/>
                <a:gd name="connsiteX15" fmla="*/ 30520 w 115098"/>
                <a:gd name="connsiteY15" fmla="*/ 56332 h 26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098" h="260948">
                  <a:moveTo>
                    <a:pt x="30520" y="14827"/>
                  </a:moveTo>
                  <a:lnTo>
                    <a:pt x="76732" y="0"/>
                  </a:lnTo>
                  <a:lnTo>
                    <a:pt x="76732" y="56332"/>
                  </a:lnTo>
                  <a:lnTo>
                    <a:pt x="115098" y="56332"/>
                  </a:lnTo>
                  <a:lnTo>
                    <a:pt x="115098" y="91938"/>
                  </a:lnTo>
                  <a:lnTo>
                    <a:pt x="76732" y="91938"/>
                  </a:lnTo>
                  <a:lnTo>
                    <a:pt x="76732" y="196376"/>
                  </a:lnTo>
                  <a:cubicBezTo>
                    <a:pt x="76732" y="218022"/>
                    <a:pt x="84200" y="224136"/>
                    <a:pt x="97620" y="224136"/>
                  </a:cubicBezTo>
                  <a:cubicBezTo>
                    <a:pt x="103719" y="224255"/>
                    <a:pt x="109741" y="222784"/>
                    <a:pt x="115098" y="219862"/>
                  </a:cubicBezTo>
                  <a:lnTo>
                    <a:pt x="115098" y="254277"/>
                  </a:lnTo>
                  <a:cubicBezTo>
                    <a:pt x="105461" y="258882"/>
                    <a:pt x="94876" y="261161"/>
                    <a:pt x="84200" y="260933"/>
                  </a:cubicBezTo>
                  <a:cubicBezTo>
                    <a:pt x="49892" y="260933"/>
                    <a:pt x="30520" y="244699"/>
                    <a:pt x="30520" y="202275"/>
                  </a:cubicBezTo>
                  <a:lnTo>
                    <a:pt x="30520" y="91884"/>
                  </a:lnTo>
                  <a:lnTo>
                    <a:pt x="0" y="91884"/>
                  </a:lnTo>
                  <a:lnTo>
                    <a:pt x="0" y="56332"/>
                  </a:lnTo>
                  <a:lnTo>
                    <a:pt x="30520" y="56332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0EE275B1-B918-6A90-ADEF-9874A4D4B806}"/>
                </a:ext>
              </a:extLst>
            </p:cNvPr>
            <p:cNvSpPr/>
            <p:nvPr/>
          </p:nvSpPr>
          <p:spPr>
            <a:xfrm>
              <a:off x="-1245204" y="1284971"/>
              <a:ext cx="52165" cy="287178"/>
            </a:xfrm>
            <a:custGeom>
              <a:avLst/>
              <a:gdLst>
                <a:gd name="connsiteX0" fmla="*/ 0 w 52165"/>
                <a:gd name="connsiteY0" fmla="*/ 0 h 287178"/>
                <a:gd name="connsiteX1" fmla="*/ 47674 w 52165"/>
                <a:gd name="connsiteY1" fmla="*/ 0 h 287178"/>
                <a:gd name="connsiteX2" fmla="*/ 47674 w 52165"/>
                <a:gd name="connsiteY2" fmla="*/ 47836 h 287178"/>
                <a:gd name="connsiteX3" fmla="*/ 0 w 52165"/>
                <a:gd name="connsiteY3" fmla="*/ 47836 h 287178"/>
                <a:gd name="connsiteX4" fmla="*/ 5952 w 52165"/>
                <a:gd name="connsiteY4" fmla="*/ 85715 h 287178"/>
                <a:gd name="connsiteX5" fmla="*/ 52165 w 52165"/>
                <a:gd name="connsiteY5" fmla="*/ 85715 h 287178"/>
                <a:gd name="connsiteX6" fmla="*/ 52165 w 52165"/>
                <a:gd name="connsiteY6" fmla="*/ 287178 h 287178"/>
                <a:gd name="connsiteX7" fmla="*/ 5952 w 52165"/>
                <a:gd name="connsiteY7" fmla="*/ 287178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65" h="287178">
                  <a:moveTo>
                    <a:pt x="0" y="0"/>
                  </a:moveTo>
                  <a:lnTo>
                    <a:pt x="47674" y="0"/>
                  </a:lnTo>
                  <a:lnTo>
                    <a:pt x="47674" y="47836"/>
                  </a:lnTo>
                  <a:lnTo>
                    <a:pt x="0" y="47836"/>
                  </a:lnTo>
                  <a:close/>
                  <a:moveTo>
                    <a:pt x="5952" y="85715"/>
                  </a:moveTo>
                  <a:lnTo>
                    <a:pt x="52165" y="85715"/>
                  </a:lnTo>
                  <a:lnTo>
                    <a:pt x="52165" y="287178"/>
                  </a:lnTo>
                  <a:lnTo>
                    <a:pt x="5952" y="28717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C734F80D-3767-43E4-330B-3A418152FA8F}"/>
                </a:ext>
              </a:extLst>
            </p:cNvPr>
            <p:cNvSpPr/>
            <p:nvPr/>
          </p:nvSpPr>
          <p:spPr>
            <a:xfrm>
              <a:off x="-1157649" y="1367547"/>
              <a:ext cx="168724" cy="207686"/>
            </a:xfrm>
            <a:custGeom>
              <a:avLst/>
              <a:gdLst>
                <a:gd name="connsiteX0" fmla="*/ 84579 w 168724"/>
                <a:gd name="connsiteY0" fmla="*/ 0 h 207686"/>
                <a:gd name="connsiteX1" fmla="*/ 168725 w 168724"/>
                <a:gd name="connsiteY1" fmla="*/ 103627 h 207686"/>
                <a:gd name="connsiteX2" fmla="*/ 84579 w 168724"/>
                <a:gd name="connsiteY2" fmla="*/ 207686 h 207686"/>
                <a:gd name="connsiteX3" fmla="*/ 0 w 168724"/>
                <a:gd name="connsiteY3" fmla="*/ 103627 h 207686"/>
                <a:gd name="connsiteX4" fmla="*/ 84579 w 168724"/>
                <a:gd name="connsiteY4" fmla="*/ 0 h 207686"/>
                <a:gd name="connsiteX5" fmla="*/ 84579 w 168724"/>
                <a:gd name="connsiteY5" fmla="*/ 173162 h 207686"/>
                <a:gd name="connsiteX6" fmla="*/ 121051 w 168724"/>
                <a:gd name="connsiteY6" fmla="*/ 103518 h 207686"/>
                <a:gd name="connsiteX7" fmla="*/ 84579 w 168724"/>
                <a:gd name="connsiteY7" fmla="*/ 34308 h 207686"/>
                <a:gd name="connsiteX8" fmla="*/ 47728 w 168724"/>
                <a:gd name="connsiteY8" fmla="*/ 103627 h 207686"/>
                <a:gd name="connsiteX9" fmla="*/ 84579 w 168724"/>
                <a:gd name="connsiteY9" fmla="*/ 173270 h 20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724" h="207686">
                  <a:moveTo>
                    <a:pt x="84579" y="0"/>
                  </a:moveTo>
                  <a:cubicBezTo>
                    <a:pt x="123702" y="0"/>
                    <a:pt x="168725" y="21645"/>
                    <a:pt x="168725" y="103627"/>
                  </a:cubicBezTo>
                  <a:cubicBezTo>
                    <a:pt x="168725" y="188151"/>
                    <a:pt x="123702" y="207686"/>
                    <a:pt x="84579" y="207686"/>
                  </a:cubicBezTo>
                  <a:cubicBezTo>
                    <a:pt x="45455" y="207686"/>
                    <a:pt x="0" y="188151"/>
                    <a:pt x="0" y="103627"/>
                  </a:cubicBezTo>
                  <a:cubicBezTo>
                    <a:pt x="0" y="21483"/>
                    <a:pt x="45455" y="0"/>
                    <a:pt x="84579" y="0"/>
                  </a:cubicBezTo>
                  <a:close/>
                  <a:moveTo>
                    <a:pt x="84579" y="173162"/>
                  </a:moveTo>
                  <a:cubicBezTo>
                    <a:pt x="114341" y="173162"/>
                    <a:pt x="121051" y="137177"/>
                    <a:pt x="121051" y="103518"/>
                  </a:cubicBezTo>
                  <a:cubicBezTo>
                    <a:pt x="121051" y="69860"/>
                    <a:pt x="114341" y="34308"/>
                    <a:pt x="84579" y="34308"/>
                  </a:cubicBezTo>
                  <a:cubicBezTo>
                    <a:pt x="54817" y="34308"/>
                    <a:pt x="47728" y="69968"/>
                    <a:pt x="47728" y="103627"/>
                  </a:cubicBezTo>
                  <a:cubicBezTo>
                    <a:pt x="47728" y="137285"/>
                    <a:pt x="54762" y="173270"/>
                    <a:pt x="84579" y="173270"/>
                  </a:cubicBez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85522ECA-8081-0E9E-20AE-CA79FE590C7E}"/>
                </a:ext>
              </a:extLst>
            </p:cNvPr>
            <p:cNvSpPr/>
            <p:nvPr/>
          </p:nvSpPr>
          <p:spPr>
            <a:xfrm>
              <a:off x="-950179" y="1367547"/>
              <a:ext cx="153194" cy="204547"/>
            </a:xfrm>
            <a:custGeom>
              <a:avLst/>
              <a:gdLst>
                <a:gd name="connsiteX0" fmla="*/ 1515 w 153194"/>
                <a:gd name="connsiteY0" fmla="*/ 36364 h 204547"/>
                <a:gd name="connsiteX1" fmla="*/ 0 w 153194"/>
                <a:gd name="connsiteY1" fmla="*/ 3084 h 204547"/>
                <a:gd name="connsiteX2" fmla="*/ 43290 w 153194"/>
                <a:gd name="connsiteY2" fmla="*/ 3084 h 204547"/>
                <a:gd name="connsiteX3" fmla="*/ 44805 w 153194"/>
                <a:gd name="connsiteY3" fmla="*/ 34037 h 204547"/>
                <a:gd name="connsiteX4" fmla="*/ 45563 w 153194"/>
                <a:gd name="connsiteY4" fmla="*/ 34037 h 204547"/>
                <a:gd name="connsiteX5" fmla="*/ 96538 w 153194"/>
                <a:gd name="connsiteY5" fmla="*/ 0 h 204547"/>
                <a:gd name="connsiteX6" fmla="*/ 153194 w 153194"/>
                <a:gd name="connsiteY6" fmla="*/ 74676 h 204547"/>
                <a:gd name="connsiteX7" fmla="*/ 153194 w 153194"/>
                <a:gd name="connsiteY7" fmla="*/ 204548 h 204547"/>
                <a:gd name="connsiteX8" fmla="*/ 107036 w 153194"/>
                <a:gd name="connsiteY8" fmla="*/ 204548 h 204547"/>
                <a:gd name="connsiteX9" fmla="*/ 107036 w 153194"/>
                <a:gd name="connsiteY9" fmla="*/ 83713 h 204547"/>
                <a:gd name="connsiteX10" fmla="*/ 80520 w 153194"/>
                <a:gd name="connsiteY10" fmla="*/ 39881 h 204547"/>
                <a:gd name="connsiteX11" fmla="*/ 48052 w 153194"/>
                <a:gd name="connsiteY11" fmla="*/ 87230 h 204547"/>
                <a:gd name="connsiteX12" fmla="*/ 48052 w 153194"/>
                <a:gd name="connsiteY12" fmla="*/ 204548 h 204547"/>
                <a:gd name="connsiteX13" fmla="*/ 1515 w 153194"/>
                <a:gd name="connsiteY13" fmla="*/ 204548 h 204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194" h="204547">
                  <a:moveTo>
                    <a:pt x="1515" y="36364"/>
                  </a:moveTo>
                  <a:cubicBezTo>
                    <a:pt x="1661" y="25249"/>
                    <a:pt x="1158" y="14140"/>
                    <a:pt x="0" y="3084"/>
                  </a:cubicBezTo>
                  <a:lnTo>
                    <a:pt x="43290" y="3084"/>
                  </a:lnTo>
                  <a:cubicBezTo>
                    <a:pt x="43669" y="13258"/>
                    <a:pt x="44805" y="23810"/>
                    <a:pt x="44805" y="34037"/>
                  </a:cubicBezTo>
                  <a:lnTo>
                    <a:pt x="45563" y="34037"/>
                  </a:lnTo>
                  <a:cubicBezTo>
                    <a:pt x="52219" y="21862"/>
                    <a:pt x="65260" y="0"/>
                    <a:pt x="96538" y="0"/>
                  </a:cubicBezTo>
                  <a:cubicBezTo>
                    <a:pt x="140153" y="0"/>
                    <a:pt x="153194" y="34037"/>
                    <a:pt x="153194" y="74676"/>
                  </a:cubicBezTo>
                  <a:lnTo>
                    <a:pt x="153194" y="204548"/>
                  </a:lnTo>
                  <a:lnTo>
                    <a:pt x="107036" y="204548"/>
                  </a:lnTo>
                  <a:lnTo>
                    <a:pt x="107036" y="83713"/>
                  </a:lnTo>
                  <a:cubicBezTo>
                    <a:pt x="107036" y="52814"/>
                    <a:pt x="99568" y="39881"/>
                    <a:pt x="80520" y="39881"/>
                  </a:cubicBezTo>
                  <a:cubicBezTo>
                    <a:pt x="56332" y="39881"/>
                    <a:pt x="48052" y="61527"/>
                    <a:pt x="48052" y="87230"/>
                  </a:cubicBezTo>
                  <a:lnTo>
                    <a:pt x="48052" y="204548"/>
                  </a:lnTo>
                  <a:lnTo>
                    <a:pt x="1515" y="204548"/>
                  </a:lnTo>
                  <a:close/>
                </a:path>
              </a:pathLst>
            </a:custGeom>
            <a:grpFill/>
            <a:ln w="5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48" name="Рисунок 47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1C9C24-2508-A32E-A66F-B8E1B9249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34" y="5243243"/>
            <a:ext cx="2514835" cy="105539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F3355F5-4346-59F6-C8CD-77B1D992AE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165" y="5243243"/>
            <a:ext cx="2514835" cy="1055036"/>
          </a:xfrm>
          <a:prstGeom prst="rect">
            <a:avLst/>
          </a:prstGeom>
        </p:spPr>
      </p:pic>
      <p:grpSp>
        <p:nvGrpSpPr>
          <p:cNvPr id="50" name="Рисунок 70">
            <a:extLst>
              <a:ext uri="{FF2B5EF4-FFF2-40B4-BE49-F238E27FC236}">
                <a16:creationId xmlns:a16="http://schemas.microsoft.com/office/drawing/2014/main" id="{6212D883-41ED-2F36-6280-C6BA0E3B7A7C}"/>
              </a:ext>
            </a:extLst>
          </p:cNvPr>
          <p:cNvGrpSpPr/>
          <p:nvPr/>
        </p:nvGrpSpPr>
        <p:grpSpPr>
          <a:xfrm>
            <a:off x="3480289" y="4475086"/>
            <a:ext cx="2835620" cy="729684"/>
            <a:chOff x="0" y="3155932"/>
            <a:chExt cx="5040313" cy="1247179"/>
          </a:xfrm>
          <a:solidFill>
            <a:schemeClr val="tx1"/>
          </a:solidFill>
        </p:grpSpPr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931CE5C7-42F4-74E8-19ED-E072FB6E5F4F}"/>
                </a:ext>
              </a:extLst>
            </p:cNvPr>
            <p:cNvSpPr/>
            <p:nvPr/>
          </p:nvSpPr>
          <p:spPr>
            <a:xfrm>
              <a:off x="0" y="3257369"/>
              <a:ext cx="1413530" cy="1145741"/>
            </a:xfrm>
            <a:custGeom>
              <a:avLst/>
              <a:gdLst>
                <a:gd name="connsiteX0" fmla="*/ 1149668 w 1413530"/>
                <a:gd name="connsiteY0" fmla="*/ 126954 h 1145741"/>
                <a:gd name="connsiteX1" fmla="*/ 1251736 w 1413530"/>
                <a:gd name="connsiteY1" fmla="*/ 210515 h 1145741"/>
                <a:gd name="connsiteX2" fmla="*/ 1070944 w 1413530"/>
                <a:gd name="connsiteY2" fmla="*/ 18297 h 1145741"/>
                <a:gd name="connsiteX3" fmla="*/ 1149668 w 1413530"/>
                <a:gd name="connsiteY3" fmla="*/ 126954 h 1145741"/>
                <a:gd name="connsiteX4" fmla="*/ 101507 w 1413530"/>
                <a:gd name="connsiteY4" fmla="*/ 369155 h 1145741"/>
                <a:gd name="connsiteX5" fmla="*/ 289170 w 1413530"/>
                <a:gd name="connsiteY5" fmla="*/ 141535 h 1145741"/>
                <a:gd name="connsiteX6" fmla="*/ 124360 w 1413530"/>
                <a:gd name="connsiteY6" fmla="*/ 293796 h 1145741"/>
                <a:gd name="connsiteX7" fmla="*/ 175184 w 1413530"/>
                <a:gd name="connsiteY7" fmla="*/ 98563 h 1145741"/>
                <a:gd name="connsiteX8" fmla="*/ 101507 w 1413530"/>
                <a:gd name="connsiteY8" fmla="*/ 369155 h 1145741"/>
                <a:gd name="connsiteX9" fmla="*/ 210305 w 1413530"/>
                <a:gd name="connsiteY9" fmla="*/ 682720 h 1145741"/>
                <a:gd name="connsiteX10" fmla="*/ 239748 w 1413530"/>
                <a:gd name="connsiteY10" fmla="*/ 877323 h 1145741"/>
                <a:gd name="connsiteX11" fmla="*/ 32107 w 1413530"/>
                <a:gd name="connsiteY11" fmla="*/ 715107 h 1145741"/>
                <a:gd name="connsiteX12" fmla="*/ 301227 w 1413530"/>
                <a:gd name="connsiteY12" fmla="*/ 934736 h 1145741"/>
                <a:gd name="connsiteX13" fmla="*/ 210305 w 1413530"/>
                <a:gd name="connsiteY13" fmla="*/ 682720 h 1145741"/>
                <a:gd name="connsiteX14" fmla="*/ 193411 w 1413530"/>
                <a:gd name="connsiteY14" fmla="*/ 819068 h 1145741"/>
                <a:gd name="connsiteX15" fmla="*/ 174764 w 1413530"/>
                <a:gd name="connsiteY15" fmla="*/ 539292 h 1145741"/>
                <a:gd name="connsiteX16" fmla="*/ 155976 w 1413530"/>
                <a:gd name="connsiteY16" fmla="*/ 756608 h 1145741"/>
                <a:gd name="connsiteX17" fmla="*/ 0 w 1413530"/>
                <a:gd name="connsiteY17" fmla="*/ 547704 h 1145741"/>
                <a:gd name="connsiteX18" fmla="*/ 193411 w 1413530"/>
                <a:gd name="connsiteY18" fmla="*/ 819068 h 1145741"/>
                <a:gd name="connsiteX19" fmla="*/ 428532 w 1413530"/>
                <a:gd name="connsiteY19" fmla="*/ 1022363 h 1145741"/>
                <a:gd name="connsiteX20" fmla="*/ 287627 w 1413530"/>
                <a:gd name="connsiteY20" fmla="*/ 811427 h 1145741"/>
                <a:gd name="connsiteX21" fmla="*/ 372170 w 1413530"/>
                <a:gd name="connsiteY21" fmla="*/ 985700 h 1145741"/>
                <a:gd name="connsiteX22" fmla="*/ 117771 w 1413530"/>
                <a:gd name="connsiteY22" fmla="*/ 891693 h 1145741"/>
                <a:gd name="connsiteX23" fmla="*/ 428532 w 1413530"/>
                <a:gd name="connsiteY23" fmla="*/ 1022573 h 1145741"/>
                <a:gd name="connsiteX24" fmla="*/ 1041361 w 1413530"/>
                <a:gd name="connsiteY24" fmla="*/ 985700 h 1145741"/>
                <a:gd name="connsiteX25" fmla="*/ 1125904 w 1413530"/>
                <a:gd name="connsiteY25" fmla="*/ 811427 h 1145741"/>
                <a:gd name="connsiteX26" fmla="*/ 984999 w 1413530"/>
                <a:gd name="connsiteY26" fmla="*/ 1022363 h 1145741"/>
                <a:gd name="connsiteX27" fmla="*/ 1295690 w 1413530"/>
                <a:gd name="connsiteY27" fmla="*/ 891693 h 1145741"/>
                <a:gd name="connsiteX28" fmla="*/ 1041361 w 1413530"/>
                <a:gd name="connsiteY28" fmla="*/ 985910 h 1145741"/>
                <a:gd name="connsiteX29" fmla="*/ 1173783 w 1413530"/>
                <a:gd name="connsiteY29" fmla="*/ 877112 h 1145741"/>
                <a:gd name="connsiteX30" fmla="*/ 1203226 w 1413530"/>
                <a:gd name="connsiteY30" fmla="*/ 682510 h 1145741"/>
                <a:gd name="connsiteX31" fmla="*/ 1112094 w 1413530"/>
                <a:gd name="connsiteY31" fmla="*/ 934876 h 1145741"/>
                <a:gd name="connsiteX32" fmla="*/ 1381214 w 1413530"/>
                <a:gd name="connsiteY32" fmla="*/ 715248 h 1145741"/>
                <a:gd name="connsiteX33" fmla="*/ 1173783 w 1413530"/>
                <a:gd name="connsiteY33" fmla="*/ 877323 h 1145741"/>
                <a:gd name="connsiteX34" fmla="*/ 971470 w 1413530"/>
                <a:gd name="connsiteY34" fmla="*/ 1030985 h 1145741"/>
                <a:gd name="connsiteX35" fmla="*/ 833019 w 1413530"/>
                <a:gd name="connsiteY35" fmla="*/ 1009955 h 1145741"/>
                <a:gd name="connsiteX36" fmla="*/ 706836 w 1413530"/>
                <a:gd name="connsiteY36" fmla="*/ 1031406 h 1145741"/>
                <a:gd name="connsiteX37" fmla="*/ 580653 w 1413530"/>
                <a:gd name="connsiteY37" fmla="*/ 1009955 h 1145741"/>
                <a:gd name="connsiteX38" fmla="*/ 442202 w 1413530"/>
                <a:gd name="connsiteY38" fmla="*/ 1030985 h 1145741"/>
                <a:gd name="connsiteX39" fmla="*/ 242762 w 1413530"/>
                <a:gd name="connsiteY39" fmla="*/ 1037996 h 1145741"/>
                <a:gd name="connsiteX40" fmla="*/ 454680 w 1413530"/>
                <a:gd name="connsiteY40" fmla="*/ 1094077 h 1145741"/>
                <a:gd name="connsiteX41" fmla="*/ 667018 w 1413530"/>
                <a:gd name="connsiteY41" fmla="*/ 1047740 h 1145741"/>
                <a:gd name="connsiteX42" fmla="*/ 669892 w 1413530"/>
                <a:gd name="connsiteY42" fmla="*/ 1047740 h 1145741"/>
                <a:gd name="connsiteX43" fmla="*/ 549878 w 1413530"/>
                <a:gd name="connsiteY43" fmla="*/ 1141045 h 1145741"/>
                <a:gd name="connsiteX44" fmla="*/ 584929 w 1413530"/>
                <a:gd name="connsiteY44" fmla="*/ 1145742 h 1145741"/>
                <a:gd name="connsiteX45" fmla="*/ 706836 w 1413530"/>
                <a:gd name="connsiteY45" fmla="*/ 1052156 h 1145741"/>
                <a:gd name="connsiteX46" fmla="*/ 828742 w 1413530"/>
                <a:gd name="connsiteY46" fmla="*/ 1145742 h 1145741"/>
                <a:gd name="connsiteX47" fmla="*/ 863793 w 1413530"/>
                <a:gd name="connsiteY47" fmla="*/ 1141045 h 1145741"/>
                <a:gd name="connsiteX48" fmla="*/ 743779 w 1413530"/>
                <a:gd name="connsiteY48" fmla="*/ 1048231 h 1145741"/>
                <a:gd name="connsiteX49" fmla="*/ 746653 w 1413530"/>
                <a:gd name="connsiteY49" fmla="*/ 1048231 h 1145741"/>
                <a:gd name="connsiteX50" fmla="*/ 958921 w 1413530"/>
                <a:gd name="connsiteY50" fmla="*/ 1094568 h 1145741"/>
                <a:gd name="connsiteX51" fmla="*/ 1170909 w 1413530"/>
                <a:gd name="connsiteY51" fmla="*/ 1038486 h 1145741"/>
                <a:gd name="connsiteX52" fmla="*/ 971470 w 1413530"/>
                <a:gd name="connsiteY52" fmla="*/ 1031196 h 1145741"/>
                <a:gd name="connsiteX53" fmla="*/ 179951 w 1413530"/>
                <a:gd name="connsiteY53" fmla="*/ 407711 h 1145741"/>
                <a:gd name="connsiteX54" fmla="*/ 105153 w 1413530"/>
                <a:gd name="connsiteY54" fmla="*/ 606590 h 1145741"/>
                <a:gd name="connsiteX55" fmla="*/ 16474 w 1413530"/>
                <a:gd name="connsiteY55" fmla="*/ 383877 h 1145741"/>
                <a:gd name="connsiteX56" fmla="*/ 119664 w 1413530"/>
                <a:gd name="connsiteY56" fmla="*/ 667368 h 1145741"/>
                <a:gd name="connsiteX57" fmla="*/ 179951 w 1413530"/>
                <a:gd name="connsiteY57" fmla="*/ 407711 h 1145741"/>
                <a:gd name="connsiteX58" fmla="*/ 223835 w 1413530"/>
                <a:gd name="connsiteY58" fmla="*/ 265405 h 1145741"/>
                <a:gd name="connsiteX59" fmla="*/ 176096 w 1413530"/>
                <a:gd name="connsiteY59" fmla="*/ 311251 h 1145741"/>
                <a:gd name="connsiteX60" fmla="*/ 91132 w 1413530"/>
                <a:gd name="connsiteY60" fmla="*/ 449843 h 1145741"/>
                <a:gd name="connsiteX61" fmla="*/ 80126 w 1413530"/>
                <a:gd name="connsiteY61" fmla="*/ 214371 h 1145741"/>
                <a:gd name="connsiteX62" fmla="*/ 90291 w 1413530"/>
                <a:gd name="connsiteY62" fmla="*/ 512023 h 1145741"/>
                <a:gd name="connsiteX63" fmla="*/ 223835 w 1413530"/>
                <a:gd name="connsiteY63" fmla="*/ 265405 h 1145741"/>
                <a:gd name="connsiteX64" fmla="*/ 1322329 w 1413530"/>
                <a:gd name="connsiteY64" fmla="*/ 449843 h 1145741"/>
                <a:gd name="connsiteX65" fmla="*/ 1237435 w 1413530"/>
                <a:gd name="connsiteY65" fmla="*/ 311251 h 1145741"/>
                <a:gd name="connsiteX66" fmla="*/ 1189696 w 1413530"/>
                <a:gd name="connsiteY66" fmla="*/ 265405 h 1145741"/>
                <a:gd name="connsiteX67" fmla="*/ 1322889 w 1413530"/>
                <a:gd name="connsiteY67" fmla="*/ 512023 h 1145741"/>
                <a:gd name="connsiteX68" fmla="*/ 1332984 w 1413530"/>
                <a:gd name="connsiteY68" fmla="*/ 214371 h 1145741"/>
                <a:gd name="connsiteX69" fmla="*/ 1322329 w 1413530"/>
                <a:gd name="connsiteY69" fmla="*/ 449843 h 1145741"/>
                <a:gd name="connsiteX70" fmla="*/ 1413461 w 1413530"/>
                <a:gd name="connsiteY70" fmla="*/ 547985 h 1145741"/>
                <a:gd name="connsiteX71" fmla="*/ 1257485 w 1413530"/>
                <a:gd name="connsiteY71" fmla="*/ 757168 h 1145741"/>
                <a:gd name="connsiteX72" fmla="*/ 1238697 w 1413530"/>
                <a:gd name="connsiteY72" fmla="*/ 539853 h 1145741"/>
                <a:gd name="connsiteX73" fmla="*/ 1220050 w 1413530"/>
                <a:gd name="connsiteY73" fmla="*/ 819629 h 1145741"/>
                <a:gd name="connsiteX74" fmla="*/ 1413531 w 1413530"/>
                <a:gd name="connsiteY74" fmla="*/ 547704 h 1145741"/>
                <a:gd name="connsiteX75" fmla="*/ 1233790 w 1413530"/>
                <a:gd name="connsiteY75" fmla="*/ 407711 h 1145741"/>
                <a:gd name="connsiteX76" fmla="*/ 1294078 w 1413530"/>
                <a:gd name="connsiteY76" fmla="*/ 667088 h 1145741"/>
                <a:gd name="connsiteX77" fmla="*/ 1397267 w 1413530"/>
                <a:gd name="connsiteY77" fmla="*/ 383596 h 1145741"/>
                <a:gd name="connsiteX78" fmla="*/ 1308869 w 1413530"/>
                <a:gd name="connsiteY78" fmla="*/ 605959 h 1145741"/>
                <a:gd name="connsiteX79" fmla="*/ 1233790 w 1413530"/>
                <a:gd name="connsiteY79" fmla="*/ 407711 h 1145741"/>
                <a:gd name="connsiteX80" fmla="*/ 264003 w 1413530"/>
                <a:gd name="connsiteY80" fmla="*/ 127305 h 1145741"/>
                <a:gd name="connsiteX81" fmla="*/ 342797 w 1413530"/>
                <a:gd name="connsiteY81" fmla="*/ 18647 h 1145741"/>
                <a:gd name="connsiteX82" fmla="*/ 162005 w 1413530"/>
                <a:gd name="connsiteY82" fmla="*/ 210866 h 1145741"/>
                <a:gd name="connsiteX83" fmla="*/ 263723 w 1413530"/>
                <a:gd name="connsiteY83" fmla="*/ 126954 h 1145741"/>
                <a:gd name="connsiteX84" fmla="*/ 1124642 w 1413530"/>
                <a:gd name="connsiteY84" fmla="*/ 141886 h 1145741"/>
                <a:gd name="connsiteX85" fmla="*/ 1312234 w 1413530"/>
                <a:gd name="connsiteY85" fmla="*/ 369506 h 1145741"/>
                <a:gd name="connsiteX86" fmla="*/ 1238627 w 1413530"/>
                <a:gd name="connsiteY86" fmla="*/ 98913 h 1145741"/>
                <a:gd name="connsiteX87" fmla="*/ 1289451 w 1413530"/>
                <a:gd name="connsiteY87" fmla="*/ 294147 h 1145741"/>
                <a:gd name="connsiteX88" fmla="*/ 1124361 w 1413530"/>
                <a:gd name="connsiteY88" fmla="*/ 141535 h 1145741"/>
                <a:gd name="connsiteX89" fmla="*/ 820190 w 1413530"/>
                <a:gd name="connsiteY89" fmla="*/ 212268 h 1145741"/>
                <a:gd name="connsiteX90" fmla="*/ 748476 w 1413530"/>
                <a:gd name="connsiteY90" fmla="*/ 192990 h 1145741"/>
                <a:gd name="connsiteX91" fmla="*/ 748476 w 1413530"/>
                <a:gd name="connsiteY91" fmla="*/ 208973 h 1145741"/>
                <a:gd name="connsiteX92" fmla="*/ 814372 w 1413530"/>
                <a:gd name="connsiteY92" fmla="*/ 227059 h 1145741"/>
                <a:gd name="connsiteX93" fmla="*/ 820190 w 1413530"/>
                <a:gd name="connsiteY93" fmla="*/ 212268 h 1145741"/>
                <a:gd name="connsiteX94" fmla="*/ 802034 w 1413530"/>
                <a:gd name="connsiteY94" fmla="*/ 58044 h 1145741"/>
                <a:gd name="connsiteX95" fmla="*/ 806801 w 1413530"/>
                <a:gd name="connsiteY95" fmla="*/ 53768 h 1145741"/>
                <a:gd name="connsiteX96" fmla="*/ 797687 w 1413530"/>
                <a:gd name="connsiteY96" fmla="*/ 49912 h 1145741"/>
                <a:gd name="connsiteX97" fmla="*/ 773713 w 1413530"/>
                <a:gd name="connsiteY97" fmla="*/ 49422 h 1145741"/>
                <a:gd name="connsiteX98" fmla="*/ 767474 w 1413530"/>
                <a:gd name="connsiteY98" fmla="*/ 53768 h 1145741"/>
                <a:gd name="connsiteX99" fmla="*/ 753453 w 1413530"/>
                <a:gd name="connsiteY99" fmla="*/ 52576 h 1145741"/>
                <a:gd name="connsiteX100" fmla="*/ 753453 w 1413530"/>
                <a:gd name="connsiteY100" fmla="*/ 56011 h 1145741"/>
                <a:gd name="connsiteX101" fmla="*/ 778129 w 1413530"/>
                <a:gd name="connsiteY101" fmla="*/ 58605 h 1145741"/>
                <a:gd name="connsiteX102" fmla="*/ 789836 w 1413530"/>
                <a:gd name="connsiteY102" fmla="*/ 57553 h 1145741"/>
                <a:gd name="connsiteX103" fmla="*/ 755556 w 1413530"/>
                <a:gd name="connsiteY103" fmla="*/ 575044 h 1145741"/>
                <a:gd name="connsiteX104" fmla="*/ 742167 w 1413530"/>
                <a:gd name="connsiteY104" fmla="*/ 563197 h 1145741"/>
                <a:gd name="connsiteX105" fmla="*/ 740695 w 1413530"/>
                <a:gd name="connsiteY105" fmla="*/ 563197 h 1145741"/>
                <a:gd name="connsiteX106" fmla="*/ 740204 w 1413530"/>
                <a:gd name="connsiteY106" fmla="*/ 590677 h 1145741"/>
                <a:gd name="connsiteX107" fmla="*/ 755556 w 1413530"/>
                <a:gd name="connsiteY107" fmla="*/ 575044 h 1145741"/>
                <a:gd name="connsiteX108" fmla="*/ 477813 w 1413530"/>
                <a:gd name="connsiteY108" fmla="*/ 270102 h 1145741"/>
                <a:gd name="connsiteX109" fmla="*/ 479846 w 1413530"/>
                <a:gd name="connsiteY109" fmla="*/ 261339 h 1145741"/>
                <a:gd name="connsiteX110" fmla="*/ 470032 w 1413530"/>
                <a:gd name="connsiteY110" fmla="*/ 262321 h 1145741"/>
                <a:gd name="connsiteX111" fmla="*/ 707256 w 1413530"/>
                <a:gd name="connsiteY111" fmla="*/ 975325 h 1145741"/>
                <a:gd name="connsiteX112" fmla="*/ 1194519 w 1413530"/>
                <a:gd name="connsiteY112" fmla="*/ 484533 h 1145741"/>
                <a:gd name="connsiteX113" fmla="*/ 757099 w 1413530"/>
                <a:gd name="connsiteY113" fmla="*/ 0 h 1145741"/>
                <a:gd name="connsiteX114" fmla="*/ 756538 w 1413530"/>
                <a:gd name="connsiteY114" fmla="*/ 2804 h 1145741"/>
                <a:gd name="connsiteX115" fmla="*/ 753944 w 1413530"/>
                <a:gd name="connsiteY115" fmla="*/ 15633 h 1145741"/>
                <a:gd name="connsiteX116" fmla="*/ 1038767 w 1413530"/>
                <a:gd name="connsiteY116" fmla="*/ 148826 h 1145741"/>
                <a:gd name="connsiteX117" fmla="*/ 984789 w 1413530"/>
                <a:gd name="connsiteY117" fmla="*/ 202804 h 1145741"/>
                <a:gd name="connsiteX118" fmla="*/ 986822 w 1413530"/>
                <a:gd name="connsiteY118" fmla="*/ 193270 h 1145741"/>
                <a:gd name="connsiteX119" fmla="*/ 979812 w 1413530"/>
                <a:gd name="connsiteY119" fmla="*/ 190186 h 1145741"/>
                <a:gd name="connsiteX120" fmla="*/ 970138 w 1413530"/>
                <a:gd name="connsiteY120" fmla="*/ 189625 h 1145741"/>
                <a:gd name="connsiteX121" fmla="*/ 972171 w 1413530"/>
                <a:gd name="connsiteY121" fmla="*/ 183386 h 1145741"/>
                <a:gd name="connsiteX122" fmla="*/ 965651 w 1413530"/>
                <a:gd name="connsiteY122" fmla="*/ 161304 h 1145741"/>
                <a:gd name="connsiteX123" fmla="*/ 952192 w 1413530"/>
                <a:gd name="connsiteY123" fmla="*/ 146513 h 1145741"/>
                <a:gd name="connsiteX124" fmla="*/ 910131 w 1413530"/>
                <a:gd name="connsiteY124" fmla="*/ 124290 h 1145741"/>
                <a:gd name="connsiteX125" fmla="*/ 906485 w 1413530"/>
                <a:gd name="connsiteY125" fmla="*/ 128146 h 1145741"/>
                <a:gd name="connsiteX126" fmla="*/ 898844 w 1413530"/>
                <a:gd name="connsiteY126" fmla="*/ 130389 h 1145741"/>
                <a:gd name="connsiteX127" fmla="*/ 921136 w 1413530"/>
                <a:gd name="connsiteY127" fmla="*/ 201332 h 1145741"/>
                <a:gd name="connsiteX128" fmla="*/ 921136 w 1413530"/>
                <a:gd name="connsiteY128" fmla="*/ 210866 h 1145741"/>
                <a:gd name="connsiteX129" fmla="*/ 942167 w 1413530"/>
                <a:gd name="connsiteY129" fmla="*/ 237154 h 1145741"/>
                <a:gd name="connsiteX130" fmla="*/ 932353 w 1413530"/>
                <a:gd name="connsiteY130" fmla="*/ 239397 h 1145741"/>
                <a:gd name="connsiteX131" fmla="*/ 938872 w 1413530"/>
                <a:gd name="connsiteY131" fmla="*/ 249212 h 1145741"/>
                <a:gd name="connsiteX132" fmla="*/ 920436 w 1413530"/>
                <a:gd name="connsiteY132" fmla="*/ 267648 h 1145741"/>
                <a:gd name="connsiteX133" fmla="*/ 913005 w 1413530"/>
                <a:gd name="connsiteY133" fmla="*/ 253628 h 1145741"/>
                <a:gd name="connsiteX134" fmla="*/ 898984 w 1413530"/>
                <a:gd name="connsiteY134" fmla="*/ 281178 h 1145741"/>
                <a:gd name="connsiteX135" fmla="*/ 903120 w 1413530"/>
                <a:gd name="connsiteY135" fmla="*/ 284963 h 1145741"/>
                <a:gd name="connsiteX136" fmla="*/ 846268 w 1413530"/>
                <a:gd name="connsiteY136" fmla="*/ 341816 h 1145741"/>
                <a:gd name="connsiteX137" fmla="*/ 835612 w 1413530"/>
                <a:gd name="connsiteY137" fmla="*/ 332352 h 1145741"/>
                <a:gd name="connsiteX138" fmla="*/ 818928 w 1413530"/>
                <a:gd name="connsiteY138" fmla="*/ 339362 h 1145741"/>
                <a:gd name="connsiteX139" fmla="*/ 823765 w 1413530"/>
                <a:gd name="connsiteY139" fmla="*/ 343148 h 1145741"/>
                <a:gd name="connsiteX140" fmla="*/ 820891 w 1413530"/>
                <a:gd name="connsiteY140" fmla="*/ 346022 h 1145741"/>
                <a:gd name="connsiteX141" fmla="*/ 813881 w 1413530"/>
                <a:gd name="connsiteY141" fmla="*/ 349737 h 1145741"/>
                <a:gd name="connsiteX142" fmla="*/ 811427 w 1413530"/>
                <a:gd name="connsiteY142" fmla="*/ 356747 h 1145741"/>
                <a:gd name="connsiteX143" fmla="*/ 807291 w 1413530"/>
                <a:gd name="connsiteY143" fmla="*/ 352611 h 1145741"/>
                <a:gd name="connsiteX144" fmla="*/ 795304 w 1413530"/>
                <a:gd name="connsiteY144" fmla="*/ 356607 h 1145741"/>
                <a:gd name="connsiteX145" fmla="*/ 798599 w 1413530"/>
                <a:gd name="connsiteY145" fmla="*/ 361865 h 1145741"/>
                <a:gd name="connsiteX146" fmla="*/ 806871 w 1413530"/>
                <a:gd name="connsiteY146" fmla="*/ 359692 h 1145741"/>
                <a:gd name="connsiteX147" fmla="*/ 812269 w 1413530"/>
                <a:gd name="connsiteY147" fmla="*/ 360112 h 1145741"/>
                <a:gd name="connsiteX148" fmla="*/ 812689 w 1413530"/>
                <a:gd name="connsiteY148" fmla="*/ 357168 h 1145741"/>
                <a:gd name="connsiteX149" fmla="*/ 816825 w 1413530"/>
                <a:gd name="connsiteY149" fmla="*/ 355065 h 1145741"/>
                <a:gd name="connsiteX150" fmla="*/ 818087 w 1413530"/>
                <a:gd name="connsiteY150" fmla="*/ 352611 h 1145741"/>
                <a:gd name="connsiteX151" fmla="*/ 825518 w 1413530"/>
                <a:gd name="connsiteY151" fmla="*/ 350508 h 1145741"/>
                <a:gd name="connsiteX152" fmla="*/ 831336 w 1413530"/>
                <a:gd name="connsiteY152" fmla="*/ 350508 h 1145741"/>
                <a:gd name="connsiteX153" fmla="*/ 834701 w 1413530"/>
                <a:gd name="connsiteY153" fmla="*/ 353593 h 1145741"/>
                <a:gd name="connsiteX154" fmla="*/ 811848 w 1413530"/>
                <a:gd name="connsiteY154" fmla="*/ 375254 h 1145741"/>
                <a:gd name="connsiteX155" fmla="*/ 810165 w 1413530"/>
                <a:gd name="connsiteY155" fmla="*/ 372871 h 1145741"/>
                <a:gd name="connsiteX156" fmla="*/ 786611 w 1413530"/>
                <a:gd name="connsiteY156" fmla="*/ 376726 h 1145741"/>
                <a:gd name="connsiteX157" fmla="*/ 781354 w 1413530"/>
                <a:gd name="connsiteY157" fmla="*/ 381984 h 1145741"/>
                <a:gd name="connsiteX158" fmla="*/ 776236 w 1413530"/>
                <a:gd name="connsiteY158" fmla="*/ 382615 h 1145741"/>
                <a:gd name="connsiteX159" fmla="*/ 790817 w 1413530"/>
                <a:gd name="connsiteY159" fmla="*/ 368595 h 1145741"/>
                <a:gd name="connsiteX160" fmla="*/ 785630 w 1413530"/>
                <a:gd name="connsiteY160" fmla="*/ 366001 h 1145741"/>
                <a:gd name="connsiteX161" fmla="*/ 771960 w 1413530"/>
                <a:gd name="connsiteY161" fmla="*/ 384227 h 1145741"/>
                <a:gd name="connsiteX162" fmla="*/ 775956 w 1413530"/>
                <a:gd name="connsiteY162" fmla="*/ 383807 h 1145741"/>
                <a:gd name="connsiteX163" fmla="*/ 775956 w 1413530"/>
                <a:gd name="connsiteY163" fmla="*/ 390817 h 1145741"/>
                <a:gd name="connsiteX164" fmla="*/ 780933 w 1413530"/>
                <a:gd name="connsiteY164" fmla="*/ 392780 h 1145741"/>
                <a:gd name="connsiteX165" fmla="*/ 781915 w 1413530"/>
                <a:gd name="connsiteY165" fmla="*/ 399790 h 1145741"/>
                <a:gd name="connsiteX166" fmla="*/ 773713 w 1413530"/>
                <a:gd name="connsiteY166" fmla="*/ 398178 h 1145741"/>
                <a:gd name="connsiteX167" fmla="*/ 765160 w 1413530"/>
                <a:gd name="connsiteY167" fmla="*/ 399720 h 1145741"/>
                <a:gd name="connsiteX168" fmla="*/ 744130 w 1413530"/>
                <a:gd name="connsiteY168" fmla="*/ 389134 h 1145741"/>
                <a:gd name="connsiteX169" fmla="*/ 742447 w 1413530"/>
                <a:gd name="connsiteY169" fmla="*/ 472555 h 1145741"/>
                <a:gd name="connsiteX170" fmla="*/ 843043 w 1413530"/>
                <a:gd name="connsiteY170" fmla="*/ 574904 h 1145741"/>
                <a:gd name="connsiteX171" fmla="*/ 807992 w 1413530"/>
                <a:gd name="connsiteY171" fmla="*/ 640659 h 1145741"/>
                <a:gd name="connsiteX172" fmla="*/ 807992 w 1413530"/>
                <a:gd name="connsiteY172" fmla="*/ 640659 h 1145741"/>
                <a:gd name="connsiteX173" fmla="*/ 806941 w 1413530"/>
                <a:gd name="connsiteY173" fmla="*/ 641360 h 1145741"/>
                <a:gd name="connsiteX174" fmla="*/ 806941 w 1413530"/>
                <a:gd name="connsiteY174" fmla="*/ 641360 h 1145741"/>
                <a:gd name="connsiteX175" fmla="*/ 805399 w 1413530"/>
                <a:gd name="connsiteY175" fmla="*/ 642412 h 1145741"/>
                <a:gd name="connsiteX176" fmla="*/ 738241 w 1413530"/>
                <a:gd name="connsiteY176" fmla="*/ 669331 h 1145741"/>
                <a:gd name="connsiteX177" fmla="*/ 737610 w 1413530"/>
                <a:gd name="connsiteY177" fmla="*/ 712934 h 1145741"/>
                <a:gd name="connsiteX178" fmla="*/ 811147 w 1413530"/>
                <a:gd name="connsiteY178" fmla="*/ 828041 h 1145741"/>
                <a:gd name="connsiteX179" fmla="*/ 797758 w 1413530"/>
                <a:gd name="connsiteY179" fmla="*/ 852366 h 1145741"/>
                <a:gd name="connsiteX180" fmla="*/ 797758 w 1413530"/>
                <a:gd name="connsiteY180" fmla="*/ 852366 h 1145741"/>
                <a:gd name="connsiteX181" fmla="*/ 734666 w 1413530"/>
                <a:gd name="connsiteY181" fmla="*/ 862391 h 1145741"/>
                <a:gd name="connsiteX182" fmla="*/ 734666 w 1413530"/>
                <a:gd name="connsiteY182" fmla="*/ 878304 h 1145741"/>
                <a:gd name="connsiteX183" fmla="*/ 978480 w 1413530"/>
                <a:gd name="connsiteY183" fmla="*/ 770628 h 1145741"/>
                <a:gd name="connsiteX184" fmla="*/ 1035262 w 1413530"/>
                <a:gd name="connsiteY184" fmla="*/ 827410 h 1145741"/>
                <a:gd name="connsiteX185" fmla="*/ 381213 w 1413530"/>
                <a:gd name="connsiteY185" fmla="*/ 828742 h 1145741"/>
                <a:gd name="connsiteX186" fmla="*/ 437996 w 1413530"/>
                <a:gd name="connsiteY186" fmla="*/ 771960 h 1145741"/>
                <a:gd name="connsiteX187" fmla="*/ 678374 w 1413530"/>
                <a:gd name="connsiteY187" fmla="*/ 878164 h 1145741"/>
                <a:gd name="connsiteX188" fmla="*/ 678374 w 1413530"/>
                <a:gd name="connsiteY188" fmla="*/ 862251 h 1145741"/>
                <a:gd name="connsiteX189" fmla="*/ 449001 w 1413530"/>
                <a:gd name="connsiteY189" fmla="*/ 760814 h 1145741"/>
                <a:gd name="connsiteX190" fmla="*/ 464143 w 1413530"/>
                <a:gd name="connsiteY190" fmla="*/ 745602 h 1145741"/>
                <a:gd name="connsiteX191" fmla="*/ 485174 w 1413530"/>
                <a:gd name="connsiteY191" fmla="*/ 747985 h 1145741"/>
                <a:gd name="connsiteX192" fmla="*/ 496250 w 1413530"/>
                <a:gd name="connsiteY192" fmla="*/ 736068 h 1145741"/>
                <a:gd name="connsiteX193" fmla="*/ 525272 w 1413530"/>
                <a:gd name="connsiteY193" fmla="*/ 737049 h 1145741"/>
                <a:gd name="connsiteX194" fmla="*/ 529548 w 1413530"/>
                <a:gd name="connsiteY194" fmla="*/ 727025 h 1145741"/>
                <a:gd name="connsiteX195" fmla="*/ 528497 w 1413530"/>
                <a:gd name="connsiteY195" fmla="*/ 722748 h 1145741"/>
                <a:gd name="connsiteX196" fmla="*/ 676341 w 1413530"/>
                <a:gd name="connsiteY196" fmla="*/ 781844 h 1145741"/>
                <a:gd name="connsiteX197" fmla="*/ 676341 w 1413530"/>
                <a:gd name="connsiteY197" fmla="*/ 765861 h 1145741"/>
                <a:gd name="connsiteX198" fmla="*/ 517070 w 1413530"/>
                <a:gd name="connsiteY198" fmla="*/ 692815 h 1145741"/>
                <a:gd name="connsiteX199" fmla="*/ 573923 w 1413530"/>
                <a:gd name="connsiteY199" fmla="*/ 635963 h 1145741"/>
                <a:gd name="connsiteX200" fmla="*/ 619980 w 1413530"/>
                <a:gd name="connsiteY200" fmla="*/ 666877 h 1145741"/>
                <a:gd name="connsiteX201" fmla="*/ 625728 w 1413530"/>
                <a:gd name="connsiteY201" fmla="*/ 651946 h 1145741"/>
                <a:gd name="connsiteX202" fmla="*/ 585139 w 1413530"/>
                <a:gd name="connsiteY202" fmla="*/ 624676 h 1145741"/>
                <a:gd name="connsiteX203" fmla="*/ 642132 w 1413530"/>
                <a:gd name="connsiteY203" fmla="*/ 567754 h 1145741"/>
                <a:gd name="connsiteX204" fmla="*/ 672556 w 1413530"/>
                <a:gd name="connsiteY204" fmla="*/ 584648 h 1145741"/>
                <a:gd name="connsiteX205" fmla="*/ 672556 w 1413530"/>
                <a:gd name="connsiteY205" fmla="*/ 567543 h 1145741"/>
                <a:gd name="connsiteX206" fmla="*/ 653769 w 1413530"/>
                <a:gd name="connsiteY206" fmla="*/ 556397 h 1145741"/>
                <a:gd name="connsiteX207" fmla="*/ 669822 w 1413530"/>
                <a:gd name="connsiteY207" fmla="*/ 540344 h 1145741"/>
                <a:gd name="connsiteX208" fmla="*/ 652857 w 1413530"/>
                <a:gd name="connsiteY208" fmla="*/ 534876 h 1145741"/>
                <a:gd name="connsiteX209" fmla="*/ 642062 w 1413530"/>
                <a:gd name="connsiteY209" fmla="*/ 545672 h 1145741"/>
                <a:gd name="connsiteX210" fmla="*/ 628462 w 1413530"/>
                <a:gd name="connsiteY210" fmla="*/ 525412 h 1145741"/>
                <a:gd name="connsiteX211" fmla="*/ 600421 w 1413530"/>
                <a:gd name="connsiteY211" fmla="*/ 510410 h 1145741"/>
                <a:gd name="connsiteX212" fmla="*/ 547214 w 1413530"/>
                <a:gd name="connsiteY212" fmla="*/ 413810 h 1145741"/>
                <a:gd name="connsiteX213" fmla="*/ 570207 w 1413530"/>
                <a:gd name="connsiteY213" fmla="*/ 340203 h 1145741"/>
                <a:gd name="connsiteX214" fmla="*/ 513565 w 1413530"/>
                <a:gd name="connsiteY214" fmla="*/ 283561 h 1145741"/>
                <a:gd name="connsiteX215" fmla="*/ 665265 w 1413530"/>
                <a:gd name="connsiteY215" fmla="*/ 208973 h 1145741"/>
                <a:gd name="connsiteX216" fmla="*/ 664915 w 1413530"/>
                <a:gd name="connsiteY216" fmla="*/ 192990 h 1145741"/>
                <a:gd name="connsiteX217" fmla="*/ 502349 w 1413530"/>
                <a:gd name="connsiteY217" fmla="*/ 272485 h 1145741"/>
                <a:gd name="connsiteX218" fmla="*/ 492745 w 1413530"/>
                <a:gd name="connsiteY218" fmla="*/ 263092 h 1145741"/>
                <a:gd name="connsiteX219" fmla="*/ 485104 w 1413530"/>
                <a:gd name="connsiteY219" fmla="*/ 277883 h 1145741"/>
                <a:gd name="connsiteX220" fmla="*/ 491133 w 1413530"/>
                <a:gd name="connsiteY220" fmla="*/ 283982 h 1145741"/>
                <a:gd name="connsiteX221" fmla="*/ 410796 w 1413530"/>
                <a:gd name="connsiteY221" fmla="*/ 481599 h 1145741"/>
                <a:gd name="connsiteX222" fmla="*/ 330389 w 1413530"/>
                <a:gd name="connsiteY222" fmla="*/ 481599 h 1145741"/>
                <a:gd name="connsiteX223" fmla="*/ 434631 w 1413530"/>
                <a:gd name="connsiteY223" fmla="*/ 226849 h 1145741"/>
                <a:gd name="connsiteX224" fmla="*/ 460148 w 1413530"/>
                <a:gd name="connsiteY224" fmla="*/ 252436 h 1145741"/>
                <a:gd name="connsiteX225" fmla="*/ 463793 w 1413530"/>
                <a:gd name="connsiteY225" fmla="*/ 252436 h 1145741"/>
                <a:gd name="connsiteX226" fmla="*/ 478304 w 1413530"/>
                <a:gd name="connsiteY226" fmla="*/ 248230 h 1145741"/>
                <a:gd name="connsiteX227" fmla="*/ 445847 w 1413530"/>
                <a:gd name="connsiteY227" fmla="*/ 215773 h 1145741"/>
                <a:gd name="connsiteX228" fmla="*/ 501928 w 1413530"/>
                <a:gd name="connsiteY228" fmla="*/ 171048 h 1145741"/>
                <a:gd name="connsiteX229" fmla="*/ 505924 w 1413530"/>
                <a:gd name="connsiteY229" fmla="*/ 159271 h 1145741"/>
                <a:gd name="connsiteX230" fmla="*/ 518192 w 1413530"/>
                <a:gd name="connsiteY230" fmla="*/ 142797 h 1145741"/>
                <a:gd name="connsiteX231" fmla="*/ 434631 w 1413530"/>
                <a:gd name="connsiteY231" fmla="*/ 204417 h 1145741"/>
                <a:gd name="connsiteX232" fmla="*/ 377848 w 1413530"/>
                <a:gd name="connsiteY232" fmla="*/ 147634 h 1145741"/>
                <a:gd name="connsiteX233" fmla="*/ 658956 w 1413530"/>
                <a:gd name="connsiteY233" fmla="*/ 15843 h 1145741"/>
                <a:gd name="connsiteX234" fmla="*/ 658255 w 1413530"/>
                <a:gd name="connsiteY234" fmla="*/ 12338 h 1145741"/>
                <a:gd name="connsiteX235" fmla="*/ 655942 w 1413530"/>
                <a:gd name="connsiteY235" fmla="*/ 140 h 1145741"/>
                <a:gd name="connsiteX236" fmla="*/ 221214 w 1413530"/>
                <a:gd name="connsiteY236" fmla="*/ 538145 h 1145741"/>
                <a:gd name="connsiteX237" fmla="*/ 706976 w 1413530"/>
                <a:gd name="connsiteY237" fmla="*/ 975605 h 1145741"/>
                <a:gd name="connsiteX238" fmla="*/ 813180 w 1413530"/>
                <a:gd name="connsiteY238" fmla="*/ 637785 h 1145741"/>
                <a:gd name="connsiteX239" fmla="*/ 813180 w 1413530"/>
                <a:gd name="connsiteY239" fmla="*/ 637365 h 1145741"/>
                <a:gd name="connsiteX240" fmla="*/ 813180 w 1413530"/>
                <a:gd name="connsiteY240" fmla="*/ 637365 h 1145741"/>
                <a:gd name="connsiteX241" fmla="*/ 1049983 w 1413530"/>
                <a:gd name="connsiteY241" fmla="*/ 160252 h 1145741"/>
                <a:gd name="connsiteX242" fmla="*/ 1180723 w 1413530"/>
                <a:gd name="connsiteY242" fmla="*/ 481599 h 1145741"/>
                <a:gd name="connsiteX243" fmla="*/ 1100036 w 1413530"/>
                <a:gd name="connsiteY243" fmla="*/ 481599 h 1145741"/>
                <a:gd name="connsiteX244" fmla="*/ 1057975 w 1413530"/>
                <a:gd name="connsiteY244" fmla="*/ 309990 h 1145741"/>
                <a:gd name="connsiteX245" fmla="*/ 1058676 w 1413530"/>
                <a:gd name="connsiteY245" fmla="*/ 308588 h 1145741"/>
                <a:gd name="connsiteX246" fmla="*/ 1064214 w 1413530"/>
                <a:gd name="connsiteY246" fmla="*/ 311532 h 1145741"/>
                <a:gd name="connsiteX247" fmla="*/ 1065546 w 1413530"/>
                <a:gd name="connsiteY247" fmla="*/ 307256 h 1145741"/>
                <a:gd name="connsiteX248" fmla="*/ 1051526 w 1413530"/>
                <a:gd name="connsiteY248" fmla="*/ 282089 h 1145741"/>
                <a:gd name="connsiteX249" fmla="*/ 1034491 w 1413530"/>
                <a:gd name="connsiteY249" fmla="*/ 258535 h 1145741"/>
                <a:gd name="connsiteX250" fmla="*/ 1014302 w 1413530"/>
                <a:gd name="connsiteY250" fmla="*/ 242061 h 1145741"/>
                <a:gd name="connsiteX251" fmla="*/ 992780 w 1413530"/>
                <a:gd name="connsiteY251" fmla="*/ 217245 h 1145741"/>
                <a:gd name="connsiteX252" fmla="*/ 947284 w 1413530"/>
                <a:gd name="connsiteY252" fmla="*/ 263092 h 1145741"/>
                <a:gd name="connsiteX253" fmla="*/ 966562 w 1413530"/>
                <a:gd name="connsiteY253" fmla="*/ 263933 h 1145741"/>
                <a:gd name="connsiteX254" fmla="*/ 971189 w 1413530"/>
                <a:gd name="connsiteY254" fmla="*/ 269471 h 1145741"/>
                <a:gd name="connsiteX255" fmla="*/ 968876 w 1413530"/>
                <a:gd name="connsiteY255" fmla="*/ 277673 h 1145741"/>
                <a:gd name="connsiteX256" fmla="*/ 995444 w 1413530"/>
                <a:gd name="connsiteY256" fmla="*/ 294497 h 1145741"/>
                <a:gd name="connsiteX257" fmla="*/ 1000702 w 1413530"/>
                <a:gd name="connsiteY257" fmla="*/ 293866 h 1145741"/>
                <a:gd name="connsiteX258" fmla="*/ 1035052 w 1413530"/>
                <a:gd name="connsiteY258" fmla="*/ 333123 h 1145741"/>
                <a:gd name="connsiteX259" fmla="*/ 1049072 w 1413530"/>
                <a:gd name="connsiteY259" fmla="*/ 328216 h 1145741"/>
                <a:gd name="connsiteX260" fmla="*/ 1084123 w 1413530"/>
                <a:gd name="connsiteY260" fmla="*/ 481599 h 1145741"/>
                <a:gd name="connsiteX261" fmla="*/ 1003786 w 1413530"/>
                <a:gd name="connsiteY261" fmla="*/ 481599 h 1145741"/>
                <a:gd name="connsiteX262" fmla="*/ 996286 w 1413530"/>
                <a:gd name="connsiteY262" fmla="*/ 420470 h 1145741"/>
                <a:gd name="connsiteX263" fmla="*/ 1000001 w 1413530"/>
                <a:gd name="connsiteY263" fmla="*/ 415493 h 1145741"/>
                <a:gd name="connsiteX264" fmla="*/ 1004978 w 1413530"/>
                <a:gd name="connsiteY264" fmla="*/ 390326 h 1145741"/>
                <a:gd name="connsiteX265" fmla="*/ 1001193 w 1413530"/>
                <a:gd name="connsiteY265" fmla="*/ 363267 h 1145741"/>
                <a:gd name="connsiteX266" fmla="*/ 991519 w 1413530"/>
                <a:gd name="connsiteY266" fmla="*/ 332142 h 1145741"/>
                <a:gd name="connsiteX267" fmla="*/ 969086 w 1413530"/>
                <a:gd name="connsiteY267" fmla="*/ 299334 h 1145741"/>
                <a:gd name="connsiteX268" fmla="*/ 974554 w 1413530"/>
                <a:gd name="connsiteY268" fmla="*/ 302208 h 1145741"/>
                <a:gd name="connsiteX269" fmla="*/ 977288 w 1413530"/>
                <a:gd name="connsiteY269" fmla="*/ 299474 h 1145741"/>
                <a:gd name="connsiteX270" fmla="*/ 959272 w 1413530"/>
                <a:gd name="connsiteY270" fmla="*/ 287277 h 1145741"/>
                <a:gd name="connsiteX271" fmla="*/ 958080 w 1413530"/>
                <a:gd name="connsiteY271" fmla="*/ 291273 h 1145741"/>
                <a:gd name="connsiteX272" fmla="*/ 976096 w 1413530"/>
                <a:gd name="connsiteY272" fmla="*/ 317000 h 1145741"/>
                <a:gd name="connsiteX273" fmla="*/ 986261 w 1413530"/>
                <a:gd name="connsiteY273" fmla="*/ 338030 h 1145741"/>
                <a:gd name="connsiteX274" fmla="*/ 993271 w 1413530"/>
                <a:gd name="connsiteY274" fmla="*/ 359061 h 1145741"/>
                <a:gd name="connsiteX275" fmla="*/ 995585 w 1413530"/>
                <a:gd name="connsiteY275" fmla="*/ 373081 h 1145741"/>
                <a:gd name="connsiteX276" fmla="*/ 999300 w 1413530"/>
                <a:gd name="connsiteY276" fmla="*/ 396776 h 1145741"/>
                <a:gd name="connsiteX277" fmla="*/ 992290 w 1413530"/>
                <a:gd name="connsiteY277" fmla="*/ 397266 h 1145741"/>
                <a:gd name="connsiteX278" fmla="*/ 982125 w 1413530"/>
                <a:gd name="connsiteY278" fmla="*/ 376797 h 1145741"/>
                <a:gd name="connsiteX279" fmla="*/ 985700 w 1413530"/>
                <a:gd name="connsiteY279" fmla="*/ 371399 h 1145741"/>
                <a:gd name="connsiteX280" fmla="*/ 978690 w 1413530"/>
                <a:gd name="connsiteY280" fmla="*/ 361585 h 1145741"/>
                <a:gd name="connsiteX281" fmla="*/ 978690 w 1413530"/>
                <a:gd name="connsiteY281" fmla="*/ 351770 h 1145741"/>
                <a:gd name="connsiteX282" fmla="*/ 973783 w 1413530"/>
                <a:gd name="connsiteY282" fmla="*/ 345601 h 1145741"/>
                <a:gd name="connsiteX283" fmla="*/ 967684 w 1413530"/>
                <a:gd name="connsiteY283" fmla="*/ 346372 h 1145741"/>
                <a:gd name="connsiteX284" fmla="*/ 960674 w 1413530"/>
                <a:gd name="connsiteY284" fmla="*/ 334385 h 1145741"/>
                <a:gd name="connsiteX285" fmla="*/ 965020 w 1413530"/>
                <a:gd name="connsiteY285" fmla="*/ 336628 h 1145741"/>
                <a:gd name="connsiteX286" fmla="*/ 966142 w 1413530"/>
                <a:gd name="connsiteY286" fmla="*/ 335437 h 1145741"/>
                <a:gd name="connsiteX287" fmla="*/ 963828 w 1413530"/>
                <a:gd name="connsiteY287" fmla="*/ 330389 h 1145741"/>
                <a:gd name="connsiteX288" fmla="*/ 969086 w 1413530"/>
                <a:gd name="connsiteY288" fmla="*/ 327445 h 1145741"/>
                <a:gd name="connsiteX289" fmla="*/ 966703 w 1413530"/>
                <a:gd name="connsiteY289" fmla="*/ 324501 h 1145741"/>
                <a:gd name="connsiteX290" fmla="*/ 958921 w 1413530"/>
                <a:gd name="connsiteY290" fmla="*/ 327445 h 1145741"/>
                <a:gd name="connsiteX291" fmla="*/ 961795 w 1413530"/>
                <a:gd name="connsiteY291" fmla="*/ 315247 h 1145741"/>
                <a:gd name="connsiteX292" fmla="*/ 957169 w 1413530"/>
                <a:gd name="connsiteY292" fmla="*/ 312583 h 1145741"/>
                <a:gd name="connsiteX293" fmla="*/ 953033 w 1413530"/>
                <a:gd name="connsiteY293" fmla="*/ 322328 h 1145741"/>
                <a:gd name="connsiteX294" fmla="*/ 923800 w 1413530"/>
                <a:gd name="connsiteY294" fmla="*/ 285174 h 1145741"/>
                <a:gd name="connsiteX295" fmla="*/ 931161 w 1413530"/>
                <a:gd name="connsiteY295" fmla="*/ 451455 h 1145741"/>
                <a:gd name="connsiteX296" fmla="*/ 945602 w 1413530"/>
                <a:gd name="connsiteY296" fmla="*/ 443603 h 1145741"/>
                <a:gd name="connsiteX297" fmla="*/ 960323 w 1413530"/>
                <a:gd name="connsiteY297" fmla="*/ 441360 h 1145741"/>
                <a:gd name="connsiteX298" fmla="*/ 963548 w 1413530"/>
                <a:gd name="connsiteY298" fmla="*/ 434350 h 1145741"/>
                <a:gd name="connsiteX299" fmla="*/ 971750 w 1413530"/>
                <a:gd name="connsiteY299" fmla="*/ 429443 h 1145741"/>
                <a:gd name="connsiteX300" fmla="*/ 974905 w 1413530"/>
                <a:gd name="connsiteY300" fmla="*/ 422433 h 1145741"/>
                <a:gd name="connsiteX301" fmla="*/ 977428 w 1413530"/>
                <a:gd name="connsiteY301" fmla="*/ 410586 h 1145741"/>
                <a:gd name="connsiteX302" fmla="*/ 980653 w 1413530"/>
                <a:gd name="connsiteY302" fmla="*/ 423274 h 1145741"/>
                <a:gd name="connsiteX303" fmla="*/ 972872 w 1413530"/>
                <a:gd name="connsiteY303" fmla="*/ 446478 h 1145741"/>
                <a:gd name="connsiteX304" fmla="*/ 972872 w 1413530"/>
                <a:gd name="connsiteY304" fmla="*/ 454329 h 1145741"/>
                <a:gd name="connsiteX305" fmla="*/ 984158 w 1413530"/>
                <a:gd name="connsiteY305" fmla="*/ 439257 h 1145741"/>
                <a:gd name="connsiteX306" fmla="*/ 988154 w 1413530"/>
                <a:gd name="connsiteY306" fmla="*/ 481318 h 1145741"/>
                <a:gd name="connsiteX307" fmla="*/ 918052 w 1413530"/>
                <a:gd name="connsiteY307" fmla="*/ 481318 h 1145741"/>
                <a:gd name="connsiteX308" fmla="*/ 916440 w 1413530"/>
                <a:gd name="connsiteY308" fmla="*/ 475219 h 1145741"/>
                <a:gd name="connsiteX309" fmla="*/ 924642 w 1413530"/>
                <a:gd name="connsiteY309" fmla="*/ 468700 h 1145741"/>
                <a:gd name="connsiteX310" fmla="*/ 926254 w 1413530"/>
                <a:gd name="connsiteY310" fmla="*/ 464774 h 1145741"/>
                <a:gd name="connsiteX311" fmla="*/ 929829 w 1413530"/>
                <a:gd name="connsiteY311" fmla="*/ 462110 h 1145741"/>
                <a:gd name="connsiteX312" fmla="*/ 939363 w 1413530"/>
                <a:gd name="connsiteY312" fmla="*/ 461129 h 1145741"/>
                <a:gd name="connsiteX313" fmla="*/ 940344 w 1413530"/>
                <a:gd name="connsiteY313" fmla="*/ 456923 h 1145741"/>
                <a:gd name="connsiteX314" fmla="*/ 834701 w 1413530"/>
                <a:gd name="connsiteY314" fmla="*/ 396285 h 1145741"/>
                <a:gd name="connsiteX315" fmla="*/ 841711 w 1413530"/>
                <a:gd name="connsiteY315" fmla="*/ 394602 h 1145741"/>
                <a:gd name="connsiteX316" fmla="*/ 841711 w 1413530"/>
                <a:gd name="connsiteY316" fmla="*/ 392920 h 1145741"/>
                <a:gd name="connsiteX317" fmla="*/ 834701 w 1413530"/>
                <a:gd name="connsiteY317" fmla="*/ 388083 h 1145741"/>
                <a:gd name="connsiteX318" fmla="*/ 837155 w 1413530"/>
                <a:gd name="connsiteY318" fmla="*/ 372941 h 1145741"/>
                <a:gd name="connsiteX319" fmla="*/ 845777 w 1413530"/>
                <a:gd name="connsiteY319" fmla="*/ 364389 h 1145741"/>
                <a:gd name="connsiteX320" fmla="*/ 860709 w 1413530"/>
                <a:gd name="connsiteY320" fmla="*/ 383737 h 1145741"/>
                <a:gd name="connsiteX321" fmla="*/ 857694 w 1413530"/>
                <a:gd name="connsiteY321" fmla="*/ 393060 h 1145741"/>
                <a:gd name="connsiteX322" fmla="*/ 849843 w 1413530"/>
                <a:gd name="connsiteY322" fmla="*/ 387452 h 1145741"/>
                <a:gd name="connsiteX323" fmla="*/ 843884 w 1413530"/>
                <a:gd name="connsiteY323" fmla="*/ 389064 h 1145741"/>
                <a:gd name="connsiteX324" fmla="*/ 846829 w 1413530"/>
                <a:gd name="connsiteY324" fmla="*/ 394602 h 1145741"/>
                <a:gd name="connsiteX325" fmla="*/ 849773 w 1413530"/>
                <a:gd name="connsiteY325" fmla="*/ 394602 h 1145741"/>
                <a:gd name="connsiteX326" fmla="*/ 846478 w 1413530"/>
                <a:gd name="connsiteY326" fmla="*/ 402804 h 1145741"/>
                <a:gd name="connsiteX327" fmla="*/ 844235 w 1413530"/>
                <a:gd name="connsiteY327" fmla="*/ 399580 h 1145741"/>
                <a:gd name="connsiteX328" fmla="*/ 865476 w 1413530"/>
                <a:gd name="connsiteY328" fmla="*/ 663162 h 1145741"/>
                <a:gd name="connsiteX329" fmla="*/ 848091 w 1413530"/>
                <a:gd name="connsiteY329" fmla="*/ 658255 h 1145741"/>
                <a:gd name="connsiteX330" fmla="*/ 842903 w 1413530"/>
                <a:gd name="connsiteY330" fmla="*/ 660148 h 1145741"/>
                <a:gd name="connsiteX331" fmla="*/ 833089 w 1413530"/>
                <a:gd name="connsiteY331" fmla="*/ 652647 h 1145741"/>
                <a:gd name="connsiteX332" fmla="*/ 823835 w 1413530"/>
                <a:gd name="connsiteY332" fmla="*/ 649352 h 1145741"/>
                <a:gd name="connsiteX333" fmla="*/ 837085 w 1413530"/>
                <a:gd name="connsiteY333" fmla="*/ 638977 h 1145741"/>
                <a:gd name="connsiteX334" fmla="*/ 851105 w 1413530"/>
                <a:gd name="connsiteY334" fmla="*/ 649072 h 1145741"/>
                <a:gd name="connsiteX335" fmla="*/ 862041 w 1413530"/>
                <a:gd name="connsiteY335" fmla="*/ 654820 h 1145741"/>
                <a:gd name="connsiteX336" fmla="*/ 867439 w 1413530"/>
                <a:gd name="connsiteY336" fmla="*/ 660218 h 1145741"/>
                <a:gd name="connsiteX337" fmla="*/ 856643 w 1413530"/>
                <a:gd name="connsiteY337" fmla="*/ 353172 h 1145741"/>
                <a:gd name="connsiteX338" fmla="*/ 913495 w 1413530"/>
                <a:gd name="connsiteY338" fmla="*/ 296320 h 1145741"/>
                <a:gd name="connsiteX339" fmla="*/ 948546 w 1413530"/>
                <a:gd name="connsiteY339" fmla="*/ 343568 h 1145741"/>
                <a:gd name="connsiteX340" fmla="*/ 941536 w 1413530"/>
                <a:gd name="connsiteY340" fmla="*/ 345531 h 1145741"/>
                <a:gd name="connsiteX341" fmla="*/ 941887 w 1413530"/>
                <a:gd name="connsiteY341" fmla="*/ 358220 h 1145741"/>
                <a:gd name="connsiteX342" fmla="*/ 962917 w 1413530"/>
                <a:gd name="connsiteY342" fmla="*/ 371679 h 1145741"/>
                <a:gd name="connsiteX343" fmla="*/ 976236 w 1413530"/>
                <a:gd name="connsiteY343" fmla="*/ 407571 h 1145741"/>
                <a:gd name="connsiteX344" fmla="*/ 972521 w 1413530"/>
                <a:gd name="connsiteY344" fmla="*/ 413039 h 1145741"/>
                <a:gd name="connsiteX345" fmla="*/ 964810 w 1413530"/>
                <a:gd name="connsiteY345" fmla="*/ 417946 h 1145741"/>
                <a:gd name="connsiteX346" fmla="*/ 962917 w 1413530"/>
                <a:gd name="connsiteY346" fmla="*/ 429723 h 1145741"/>
                <a:gd name="connsiteX347" fmla="*/ 957660 w 1413530"/>
                <a:gd name="connsiteY347" fmla="*/ 432668 h 1145741"/>
                <a:gd name="connsiteX348" fmla="*/ 953243 w 1413530"/>
                <a:gd name="connsiteY348" fmla="*/ 437855 h 1145741"/>
                <a:gd name="connsiteX349" fmla="*/ 948827 w 1413530"/>
                <a:gd name="connsiteY349" fmla="*/ 436243 h 1145741"/>
                <a:gd name="connsiteX350" fmla="*/ 940975 w 1413530"/>
                <a:gd name="connsiteY350" fmla="*/ 436243 h 1145741"/>
                <a:gd name="connsiteX351" fmla="*/ 945532 w 1413530"/>
                <a:gd name="connsiteY351" fmla="*/ 430074 h 1145741"/>
                <a:gd name="connsiteX352" fmla="*/ 948827 w 1413530"/>
                <a:gd name="connsiteY352" fmla="*/ 414021 h 1145741"/>
                <a:gd name="connsiteX353" fmla="*/ 954014 w 1413530"/>
                <a:gd name="connsiteY353" fmla="*/ 410796 h 1145741"/>
                <a:gd name="connsiteX354" fmla="*/ 939363 w 1413530"/>
                <a:gd name="connsiteY354" fmla="*/ 395724 h 1145741"/>
                <a:gd name="connsiteX355" fmla="*/ 927936 w 1413530"/>
                <a:gd name="connsiteY355" fmla="*/ 399650 h 1145741"/>
                <a:gd name="connsiteX356" fmla="*/ 925343 w 1413530"/>
                <a:gd name="connsiteY356" fmla="*/ 410305 h 1145741"/>
                <a:gd name="connsiteX357" fmla="*/ 918332 w 1413530"/>
                <a:gd name="connsiteY357" fmla="*/ 418086 h 1145741"/>
                <a:gd name="connsiteX358" fmla="*/ 910832 w 1413530"/>
                <a:gd name="connsiteY358" fmla="*/ 411918 h 1145741"/>
                <a:gd name="connsiteX359" fmla="*/ 908168 w 1413530"/>
                <a:gd name="connsiteY359" fmla="*/ 405328 h 1145741"/>
                <a:gd name="connsiteX360" fmla="*/ 912444 w 1413530"/>
                <a:gd name="connsiteY360" fmla="*/ 402664 h 1145741"/>
                <a:gd name="connsiteX361" fmla="*/ 914827 w 1413530"/>
                <a:gd name="connsiteY361" fmla="*/ 407010 h 1145741"/>
                <a:gd name="connsiteX362" fmla="*/ 918332 w 1413530"/>
                <a:gd name="connsiteY362" fmla="*/ 405678 h 1145741"/>
                <a:gd name="connsiteX363" fmla="*/ 916790 w 1413530"/>
                <a:gd name="connsiteY363" fmla="*/ 398668 h 1145741"/>
                <a:gd name="connsiteX364" fmla="*/ 911813 w 1413530"/>
                <a:gd name="connsiteY364" fmla="*/ 398668 h 1145741"/>
                <a:gd name="connsiteX365" fmla="*/ 911463 w 1413530"/>
                <a:gd name="connsiteY365" fmla="*/ 401613 h 1145741"/>
                <a:gd name="connsiteX366" fmla="*/ 908168 w 1413530"/>
                <a:gd name="connsiteY366" fmla="*/ 402243 h 1145741"/>
                <a:gd name="connsiteX367" fmla="*/ 890292 w 1413530"/>
                <a:gd name="connsiteY367" fmla="*/ 381283 h 1145741"/>
                <a:gd name="connsiteX368" fmla="*/ 884263 w 1413530"/>
                <a:gd name="connsiteY368" fmla="*/ 376726 h 1145741"/>
                <a:gd name="connsiteX369" fmla="*/ 886576 w 1413530"/>
                <a:gd name="connsiteY369" fmla="*/ 374203 h 1145741"/>
                <a:gd name="connsiteX370" fmla="*/ 891904 w 1413530"/>
                <a:gd name="connsiteY370" fmla="*/ 372380 h 1145741"/>
                <a:gd name="connsiteX371" fmla="*/ 886997 w 1413530"/>
                <a:gd name="connsiteY371" fmla="*/ 370417 h 1145741"/>
                <a:gd name="connsiteX372" fmla="*/ 879987 w 1413530"/>
                <a:gd name="connsiteY372" fmla="*/ 371819 h 1145741"/>
                <a:gd name="connsiteX373" fmla="*/ 883562 w 1413530"/>
                <a:gd name="connsiteY373" fmla="*/ 376306 h 1145741"/>
                <a:gd name="connsiteX374" fmla="*/ 874589 w 1413530"/>
                <a:gd name="connsiteY374" fmla="*/ 376306 h 1145741"/>
                <a:gd name="connsiteX375" fmla="*/ 856643 w 1413530"/>
                <a:gd name="connsiteY375" fmla="*/ 353172 h 1145741"/>
                <a:gd name="connsiteX376" fmla="*/ 885595 w 1413530"/>
                <a:gd name="connsiteY376" fmla="*/ 655661 h 1145741"/>
                <a:gd name="connsiteX377" fmla="*/ 877884 w 1413530"/>
                <a:gd name="connsiteY377" fmla="*/ 647950 h 1145741"/>
                <a:gd name="connsiteX378" fmla="*/ 883772 w 1413530"/>
                <a:gd name="connsiteY378" fmla="*/ 640309 h 1145741"/>
                <a:gd name="connsiteX379" fmla="*/ 891203 w 1413530"/>
                <a:gd name="connsiteY379" fmla="*/ 625167 h 1145741"/>
                <a:gd name="connsiteX380" fmla="*/ 888329 w 1413530"/>
                <a:gd name="connsiteY380" fmla="*/ 620961 h 1145741"/>
                <a:gd name="connsiteX381" fmla="*/ 893236 w 1413530"/>
                <a:gd name="connsiteY381" fmla="*/ 609744 h 1145741"/>
                <a:gd name="connsiteX382" fmla="*/ 892675 w 1413530"/>
                <a:gd name="connsiteY382" fmla="*/ 599650 h 1145741"/>
                <a:gd name="connsiteX383" fmla="*/ 889731 w 1413530"/>
                <a:gd name="connsiteY383" fmla="*/ 589205 h 1145741"/>
                <a:gd name="connsiteX384" fmla="*/ 882721 w 1413530"/>
                <a:gd name="connsiteY384" fmla="*/ 586751 h 1145741"/>
                <a:gd name="connsiteX385" fmla="*/ 880127 w 1413530"/>
                <a:gd name="connsiteY385" fmla="*/ 592640 h 1145741"/>
                <a:gd name="connsiteX386" fmla="*/ 875921 w 1413530"/>
                <a:gd name="connsiteY386" fmla="*/ 591518 h 1145741"/>
                <a:gd name="connsiteX387" fmla="*/ 892745 w 1413530"/>
                <a:gd name="connsiteY387" fmla="*/ 562145 h 1145741"/>
                <a:gd name="connsiteX388" fmla="*/ 899756 w 1413530"/>
                <a:gd name="connsiteY388" fmla="*/ 559061 h 1145741"/>
                <a:gd name="connsiteX389" fmla="*/ 903821 w 1413530"/>
                <a:gd name="connsiteY389" fmla="*/ 553593 h 1145741"/>
                <a:gd name="connsiteX390" fmla="*/ 905784 w 1413530"/>
                <a:gd name="connsiteY390" fmla="*/ 555836 h 1145741"/>
                <a:gd name="connsiteX391" fmla="*/ 910691 w 1413530"/>
                <a:gd name="connsiteY391" fmla="*/ 549948 h 1145741"/>
                <a:gd name="connsiteX392" fmla="*/ 906766 w 1413530"/>
                <a:gd name="connsiteY392" fmla="*/ 545041 h 1145741"/>
                <a:gd name="connsiteX393" fmla="*/ 910341 w 1413530"/>
                <a:gd name="connsiteY393" fmla="*/ 544059 h 1145741"/>
                <a:gd name="connsiteX394" fmla="*/ 916930 w 1413530"/>
                <a:gd name="connsiteY394" fmla="*/ 546723 h 1145741"/>
                <a:gd name="connsiteX395" fmla="*/ 929338 w 1413530"/>
                <a:gd name="connsiteY395" fmla="*/ 546723 h 1145741"/>
                <a:gd name="connsiteX396" fmla="*/ 936839 w 1413530"/>
                <a:gd name="connsiteY396" fmla="*/ 542797 h 1145741"/>
                <a:gd name="connsiteX397" fmla="*/ 956468 w 1413530"/>
                <a:gd name="connsiteY397" fmla="*/ 537610 h 1145741"/>
                <a:gd name="connsiteX398" fmla="*/ 952752 w 1413530"/>
                <a:gd name="connsiteY398" fmla="*/ 531090 h 1145741"/>
                <a:gd name="connsiteX399" fmla="*/ 951491 w 1413530"/>
                <a:gd name="connsiteY399" fmla="*/ 523169 h 1145741"/>
                <a:gd name="connsiteX400" fmla="*/ 962006 w 1413530"/>
                <a:gd name="connsiteY400" fmla="*/ 527796 h 1145741"/>
                <a:gd name="connsiteX401" fmla="*/ 965931 w 1413530"/>
                <a:gd name="connsiteY401" fmla="*/ 525482 h 1145741"/>
                <a:gd name="connsiteX402" fmla="*/ 963969 w 1413530"/>
                <a:gd name="connsiteY402" fmla="*/ 517350 h 1145741"/>
                <a:gd name="connsiteX403" fmla="*/ 951280 w 1413530"/>
                <a:gd name="connsiteY403" fmla="*/ 522468 h 1145741"/>
                <a:gd name="connsiteX404" fmla="*/ 937260 w 1413530"/>
                <a:gd name="connsiteY404" fmla="*/ 519524 h 1145741"/>
                <a:gd name="connsiteX405" fmla="*/ 926464 w 1413530"/>
                <a:gd name="connsiteY405" fmla="*/ 497442 h 1145741"/>
                <a:gd name="connsiteX406" fmla="*/ 987943 w 1413530"/>
                <a:gd name="connsiteY406" fmla="*/ 497442 h 1145741"/>
                <a:gd name="connsiteX407" fmla="*/ 910341 w 1413530"/>
                <a:gd name="connsiteY407" fmla="*/ 680267 h 1145741"/>
                <a:gd name="connsiteX408" fmla="*/ 901929 w 1413530"/>
                <a:gd name="connsiteY408" fmla="*/ 671785 h 1145741"/>
                <a:gd name="connsiteX409" fmla="*/ 905574 w 1413530"/>
                <a:gd name="connsiteY409" fmla="*/ 660498 h 1145741"/>
                <a:gd name="connsiteX410" fmla="*/ 898984 w 1413530"/>
                <a:gd name="connsiteY410" fmla="*/ 635612 h 1145741"/>
                <a:gd name="connsiteX411" fmla="*/ 896461 w 1413530"/>
                <a:gd name="connsiteY411" fmla="*/ 812479 h 1145741"/>
                <a:gd name="connsiteX412" fmla="*/ 904032 w 1413530"/>
                <a:gd name="connsiteY412" fmla="*/ 796215 h 1145741"/>
                <a:gd name="connsiteX413" fmla="*/ 901087 w 1413530"/>
                <a:gd name="connsiteY413" fmla="*/ 789205 h 1145741"/>
                <a:gd name="connsiteX414" fmla="*/ 912234 w 1413530"/>
                <a:gd name="connsiteY414" fmla="*/ 779391 h 1145741"/>
                <a:gd name="connsiteX415" fmla="*/ 912234 w 1413530"/>
                <a:gd name="connsiteY415" fmla="*/ 773502 h 1145741"/>
                <a:gd name="connsiteX416" fmla="*/ 902700 w 1413530"/>
                <a:gd name="connsiteY416" fmla="*/ 767543 h 1145741"/>
                <a:gd name="connsiteX417" fmla="*/ 910551 w 1413530"/>
                <a:gd name="connsiteY417" fmla="*/ 751911 h 1145741"/>
                <a:gd name="connsiteX418" fmla="*/ 922328 w 1413530"/>
                <a:gd name="connsiteY418" fmla="*/ 736488 h 1145741"/>
                <a:gd name="connsiteX419" fmla="*/ 910551 w 1413530"/>
                <a:gd name="connsiteY419" fmla="*/ 723800 h 1145741"/>
                <a:gd name="connsiteX420" fmla="*/ 901718 w 1413530"/>
                <a:gd name="connsiteY420" fmla="*/ 723800 h 1145741"/>
                <a:gd name="connsiteX421" fmla="*/ 896250 w 1413530"/>
                <a:gd name="connsiteY421" fmla="*/ 714897 h 1145741"/>
                <a:gd name="connsiteX422" fmla="*/ 910271 w 1413530"/>
                <a:gd name="connsiteY422" fmla="*/ 702769 h 1145741"/>
                <a:gd name="connsiteX423" fmla="*/ 967123 w 1413530"/>
                <a:gd name="connsiteY423" fmla="*/ 759622 h 1145741"/>
                <a:gd name="connsiteX424" fmla="*/ 896461 w 1413530"/>
                <a:gd name="connsiteY424" fmla="*/ 812549 h 1145741"/>
                <a:gd name="connsiteX425" fmla="*/ 967404 w 1413530"/>
                <a:gd name="connsiteY425" fmla="*/ 737470 h 1145741"/>
                <a:gd name="connsiteX426" fmla="*/ 973713 w 1413530"/>
                <a:gd name="connsiteY426" fmla="*/ 730460 h 1145741"/>
                <a:gd name="connsiteX427" fmla="*/ 967754 w 1413530"/>
                <a:gd name="connsiteY427" fmla="*/ 699334 h 1145741"/>
                <a:gd name="connsiteX428" fmla="*/ 963688 w 1413530"/>
                <a:gd name="connsiteY428" fmla="*/ 697722 h 1145741"/>
                <a:gd name="connsiteX429" fmla="*/ 966212 w 1413530"/>
                <a:gd name="connsiteY429" fmla="*/ 692464 h 1145741"/>
                <a:gd name="connsiteX430" fmla="*/ 952752 w 1413530"/>
                <a:gd name="connsiteY430" fmla="*/ 688258 h 1145741"/>
                <a:gd name="connsiteX431" fmla="*/ 950159 w 1413530"/>
                <a:gd name="connsiteY431" fmla="*/ 699334 h 1145741"/>
                <a:gd name="connsiteX432" fmla="*/ 948827 w 1413530"/>
                <a:gd name="connsiteY432" fmla="*/ 713355 h 1145741"/>
                <a:gd name="connsiteX433" fmla="*/ 946023 w 1413530"/>
                <a:gd name="connsiteY433" fmla="*/ 715949 h 1145741"/>
                <a:gd name="connsiteX434" fmla="*/ 921487 w 1413530"/>
                <a:gd name="connsiteY434" fmla="*/ 691413 h 1145741"/>
                <a:gd name="connsiteX435" fmla="*/ 1003786 w 1413530"/>
                <a:gd name="connsiteY435" fmla="*/ 497442 h 1145741"/>
                <a:gd name="connsiteX436" fmla="*/ 1084193 w 1413530"/>
                <a:gd name="connsiteY436" fmla="*/ 497442 h 1145741"/>
                <a:gd name="connsiteX437" fmla="*/ 978339 w 1413530"/>
                <a:gd name="connsiteY437" fmla="*/ 748265 h 1145741"/>
                <a:gd name="connsiteX438" fmla="*/ 989556 w 1413530"/>
                <a:gd name="connsiteY438" fmla="*/ 759552 h 1145741"/>
                <a:gd name="connsiteX439" fmla="*/ 1100106 w 1413530"/>
                <a:gd name="connsiteY439" fmla="*/ 497512 h 1145741"/>
                <a:gd name="connsiteX440" fmla="*/ 1180443 w 1413530"/>
                <a:gd name="connsiteY440" fmla="*/ 497512 h 1145741"/>
                <a:gd name="connsiteX441" fmla="*/ 1046408 w 1413530"/>
                <a:gd name="connsiteY441" fmla="*/ 816404 h 1145741"/>
                <a:gd name="connsiteX442" fmla="*/ 505854 w 1413530"/>
                <a:gd name="connsiteY442" fmla="*/ 681669 h 1145741"/>
                <a:gd name="connsiteX443" fmla="*/ 489170 w 1413530"/>
                <a:gd name="connsiteY443" fmla="*/ 662882 h 1145741"/>
                <a:gd name="connsiteX444" fmla="*/ 491623 w 1413530"/>
                <a:gd name="connsiteY444" fmla="*/ 642552 h 1145741"/>
                <a:gd name="connsiteX445" fmla="*/ 483141 w 1413530"/>
                <a:gd name="connsiteY445" fmla="*/ 623064 h 1145741"/>
                <a:gd name="connsiteX446" fmla="*/ 481038 w 1413530"/>
                <a:gd name="connsiteY446" fmla="*/ 592570 h 1145741"/>
                <a:gd name="connsiteX447" fmla="*/ 471504 w 1413530"/>
                <a:gd name="connsiteY447" fmla="*/ 574063 h 1145741"/>
                <a:gd name="connsiteX448" fmla="*/ 473467 w 1413530"/>
                <a:gd name="connsiteY448" fmla="*/ 562566 h 1145741"/>
                <a:gd name="connsiteX449" fmla="*/ 461970 w 1413530"/>
                <a:gd name="connsiteY449" fmla="*/ 540484 h 1145741"/>
                <a:gd name="connsiteX450" fmla="*/ 451946 w 1413530"/>
                <a:gd name="connsiteY450" fmla="*/ 535437 h 1145741"/>
                <a:gd name="connsiteX451" fmla="*/ 456012 w 1413530"/>
                <a:gd name="connsiteY451" fmla="*/ 523730 h 1145741"/>
                <a:gd name="connsiteX452" fmla="*/ 451876 w 1413530"/>
                <a:gd name="connsiteY452" fmla="*/ 514476 h 1145741"/>
                <a:gd name="connsiteX453" fmla="*/ 456012 w 1413530"/>
                <a:gd name="connsiteY453" fmla="*/ 503891 h 1145741"/>
                <a:gd name="connsiteX454" fmla="*/ 467018 w 1413530"/>
                <a:gd name="connsiteY454" fmla="*/ 503891 h 1145741"/>
                <a:gd name="connsiteX455" fmla="*/ 470873 w 1413530"/>
                <a:gd name="connsiteY455" fmla="*/ 497512 h 1145741"/>
                <a:gd name="connsiteX456" fmla="*/ 489660 w 1413530"/>
                <a:gd name="connsiteY456" fmla="*/ 497512 h 1145741"/>
                <a:gd name="connsiteX457" fmla="*/ 492535 w 1413530"/>
                <a:gd name="connsiteY457" fmla="*/ 503050 h 1145741"/>
                <a:gd name="connsiteX458" fmla="*/ 489030 w 1413530"/>
                <a:gd name="connsiteY458" fmla="*/ 522468 h 1145741"/>
                <a:gd name="connsiteX459" fmla="*/ 486786 w 1413530"/>
                <a:gd name="connsiteY459" fmla="*/ 525763 h 1145741"/>
                <a:gd name="connsiteX460" fmla="*/ 493796 w 1413530"/>
                <a:gd name="connsiteY460" fmla="*/ 541115 h 1145741"/>
                <a:gd name="connsiteX461" fmla="*/ 489170 w 1413530"/>
                <a:gd name="connsiteY461" fmla="*/ 543709 h 1145741"/>
                <a:gd name="connsiteX462" fmla="*/ 485945 w 1413530"/>
                <a:gd name="connsiteY462" fmla="*/ 539573 h 1145741"/>
                <a:gd name="connsiteX463" fmla="*/ 484543 w 1413530"/>
                <a:gd name="connsiteY463" fmla="*/ 541115 h 1145741"/>
                <a:gd name="connsiteX464" fmla="*/ 487768 w 1413530"/>
                <a:gd name="connsiteY464" fmla="*/ 550228 h 1145741"/>
                <a:gd name="connsiteX465" fmla="*/ 493306 w 1413530"/>
                <a:gd name="connsiteY465" fmla="*/ 560884 h 1145741"/>
                <a:gd name="connsiteX466" fmla="*/ 495900 w 1413530"/>
                <a:gd name="connsiteY466" fmla="*/ 560884 h 1145741"/>
                <a:gd name="connsiteX467" fmla="*/ 497722 w 1413530"/>
                <a:gd name="connsiteY467" fmla="*/ 550509 h 1145741"/>
                <a:gd name="connsiteX468" fmla="*/ 495058 w 1413530"/>
                <a:gd name="connsiteY468" fmla="*/ 547003 h 1145741"/>
                <a:gd name="connsiteX469" fmla="*/ 495058 w 1413530"/>
                <a:gd name="connsiteY469" fmla="*/ 540554 h 1145741"/>
                <a:gd name="connsiteX470" fmla="*/ 494217 w 1413530"/>
                <a:gd name="connsiteY470" fmla="*/ 527235 h 1145741"/>
                <a:gd name="connsiteX471" fmla="*/ 497722 w 1413530"/>
                <a:gd name="connsiteY471" fmla="*/ 503821 h 1145741"/>
                <a:gd name="connsiteX472" fmla="*/ 493937 w 1413530"/>
                <a:gd name="connsiteY472" fmla="*/ 497512 h 1145741"/>
                <a:gd name="connsiteX473" fmla="*/ 507396 w 1413530"/>
                <a:gd name="connsiteY473" fmla="*/ 497512 h 1145741"/>
                <a:gd name="connsiteX474" fmla="*/ 562706 w 1413530"/>
                <a:gd name="connsiteY474" fmla="*/ 624886 h 1145741"/>
                <a:gd name="connsiteX475" fmla="*/ 452577 w 1413530"/>
                <a:gd name="connsiteY475" fmla="*/ 524571 h 1145741"/>
                <a:gd name="connsiteX476" fmla="*/ 445006 w 1413530"/>
                <a:gd name="connsiteY476" fmla="*/ 536488 h 1145741"/>
                <a:gd name="connsiteX477" fmla="*/ 431967 w 1413530"/>
                <a:gd name="connsiteY477" fmla="*/ 536488 h 1145741"/>
                <a:gd name="connsiteX478" fmla="*/ 430915 w 1413530"/>
                <a:gd name="connsiteY478" fmla="*/ 535717 h 1145741"/>
                <a:gd name="connsiteX479" fmla="*/ 426849 w 1413530"/>
                <a:gd name="connsiteY479" fmla="*/ 497512 h 1145741"/>
                <a:gd name="connsiteX480" fmla="*/ 451034 w 1413530"/>
                <a:gd name="connsiteY480" fmla="*/ 497512 h 1145741"/>
                <a:gd name="connsiteX481" fmla="*/ 445216 w 1413530"/>
                <a:gd name="connsiteY481" fmla="*/ 516860 h 1145741"/>
                <a:gd name="connsiteX482" fmla="*/ 479005 w 1413530"/>
                <a:gd name="connsiteY482" fmla="*/ 469401 h 1145741"/>
                <a:gd name="connsiteX483" fmla="*/ 480477 w 1413530"/>
                <a:gd name="connsiteY483" fmla="*/ 453418 h 1145741"/>
                <a:gd name="connsiteX484" fmla="*/ 490011 w 1413530"/>
                <a:gd name="connsiteY484" fmla="*/ 447880 h 1145741"/>
                <a:gd name="connsiteX485" fmla="*/ 507046 w 1413530"/>
                <a:gd name="connsiteY485" fmla="*/ 450894 h 1145741"/>
                <a:gd name="connsiteX486" fmla="*/ 509639 w 1413530"/>
                <a:gd name="connsiteY486" fmla="*/ 453979 h 1145741"/>
                <a:gd name="connsiteX487" fmla="*/ 507046 w 1413530"/>
                <a:gd name="connsiteY487" fmla="*/ 481599 h 1145741"/>
                <a:gd name="connsiteX488" fmla="*/ 487768 w 1413530"/>
                <a:gd name="connsiteY488" fmla="*/ 481599 h 1145741"/>
                <a:gd name="connsiteX489" fmla="*/ 560814 w 1413530"/>
                <a:gd name="connsiteY489" fmla="*/ 529478 h 1145741"/>
                <a:gd name="connsiteX490" fmla="*/ 564810 w 1413530"/>
                <a:gd name="connsiteY490" fmla="*/ 527445 h 1145741"/>
                <a:gd name="connsiteX491" fmla="*/ 574834 w 1413530"/>
                <a:gd name="connsiteY491" fmla="*/ 535367 h 1145741"/>
                <a:gd name="connsiteX492" fmla="*/ 570277 w 1413530"/>
                <a:gd name="connsiteY492" fmla="*/ 539082 h 1145741"/>
                <a:gd name="connsiteX493" fmla="*/ 582125 w 1413530"/>
                <a:gd name="connsiteY493" fmla="*/ 546933 h 1145741"/>
                <a:gd name="connsiteX494" fmla="*/ 581844 w 1413530"/>
                <a:gd name="connsiteY494" fmla="*/ 538521 h 1145741"/>
                <a:gd name="connsiteX495" fmla="*/ 588153 w 1413530"/>
                <a:gd name="connsiteY495" fmla="*/ 528076 h 1145741"/>
                <a:gd name="connsiteX496" fmla="*/ 594743 w 1413530"/>
                <a:gd name="connsiteY496" fmla="*/ 535086 h 1145741"/>
                <a:gd name="connsiteX497" fmla="*/ 601753 w 1413530"/>
                <a:gd name="connsiteY497" fmla="*/ 544760 h 1145741"/>
                <a:gd name="connsiteX498" fmla="*/ 588854 w 1413530"/>
                <a:gd name="connsiteY498" fmla="*/ 547424 h 1145741"/>
                <a:gd name="connsiteX499" fmla="*/ 594392 w 1413530"/>
                <a:gd name="connsiteY499" fmla="*/ 558500 h 1145741"/>
                <a:gd name="connsiteX500" fmla="*/ 602875 w 1413530"/>
                <a:gd name="connsiteY500" fmla="*/ 554014 h 1145741"/>
                <a:gd name="connsiteX501" fmla="*/ 602034 w 1413530"/>
                <a:gd name="connsiteY501" fmla="*/ 550509 h 1145741"/>
                <a:gd name="connsiteX502" fmla="*/ 608343 w 1413530"/>
                <a:gd name="connsiteY502" fmla="*/ 546232 h 1145741"/>
                <a:gd name="connsiteX503" fmla="*/ 612058 w 1413530"/>
                <a:gd name="connsiteY503" fmla="*/ 528707 h 1145741"/>
                <a:gd name="connsiteX504" fmla="*/ 630495 w 1413530"/>
                <a:gd name="connsiteY504" fmla="*/ 556748 h 1145741"/>
                <a:gd name="connsiteX505" fmla="*/ 573712 w 1413530"/>
                <a:gd name="connsiteY505" fmla="*/ 613530 h 1145741"/>
                <a:gd name="connsiteX506" fmla="*/ 523940 w 1413530"/>
                <a:gd name="connsiteY506" fmla="*/ 506835 h 1145741"/>
                <a:gd name="connsiteX507" fmla="*/ 535577 w 1413530"/>
                <a:gd name="connsiteY507" fmla="*/ 519243 h 1145741"/>
                <a:gd name="connsiteX508" fmla="*/ 546513 w 1413530"/>
                <a:gd name="connsiteY508" fmla="*/ 519243 h 1145741"/>
                <a:gd name="connsiteX509" fmla="*/ 502349 w 1413530"/>
                <a:gd name="connsiteY509" fmla="*/ 294918 h 1145741"/>
                <a:gd name="connsiteX510" fmla="*/ 559131 w 1413530"/>
                <a:gd name="connsiteY510" fmla="*/ 351770 h 1145741"/>
                <a:gd name="connsiteX511" fmla="*/ 528988 w 1413530"/>
                <a:gd name="connsiteY511" fmla="*/ 395163 h 1145741"/>
                <a:gd name="connsiteX512" fmla="*/ 525062 w 1413530"/>
                <a:gd name="connsiteY512" fmla="*/ 395163 h 1145741"/>
                <a:gd name="connsiteX513" fmla="*/ 517070 w 1413530"/>
                <a:gd name="connsiteY513" fmla="*/ 397617 h 1145741"/>
                <a:gd name="connsiteX514" fmla="*/ 514266 w 1413530"/>
                <a:gd name="connsiteY514" fmla="*/ 397617 h 1145741"/>
                <a:gd name="connsiteX515" fmla="*/ 505784 w 1413530"/>
                <a:gd name="connsiteY515" fmla="*/ 405538 h 1145741"/>
                <a:gd name="connsiteX516" fmla="*/ 516509 w 1413530"/>
                <a:gd name="connsiteY516" fmla="*/ 403295 h 1145741"/>
                <a:gd name="connsiteX517" fmla="*/ 526183 w 1413530"/>
                <a:gd name="connsiteY517" fmla="*/ 400841 h 1145741"/>
                <a:gd name="connsiteX518" fmla="*/ 524501 w 1413530"/>
                <a:gd name="connsiteY518" fmla="*/ 404557 h 1145741"/>
                <a:gd name="connsiteX519" fmla="*/ 516019 w 1413530"/>
                <a:gd name="connsiteY519" fmla="*/ 409814 h 1145741"/>
                <a:gd name="connsiteX520" fmla="*/ 511743 w 1413530"/>
                <a:gd name="connsiteY520" fmla="*/ 409814 h 1145741"/>
                <a:gd name="connsiteX521" fmla="*/ 499264 w 1413530"/>
                <a:gd name="connsiteY521" fmla="*/ 419278 h 1145741"/>
                <a:gd name="connsiteX522" fmla="*/ 487207 w 1413530"/>
                <a:gd name="connsiteY522" fmla="*/ 418297 h 1145741"/>
                <a:gd name="connsiteX523" fmla="*/ 469752 w 1413530"/>
                <a:gd name="connsiteY523" fmla="*/ 450824 h 1145741"/>
                <a:gd name="connsiteX524" fmla="*/ 473187 w 1413530"/>
                <a:gd name="connsiteY524" fmla="*/ 457343 h 1145741"/>
                <a:gd name="connsiteX525" fmla="*/ 463723 w 1413530"/>
                <a:gd name="connsiteY525" fmla="*/ 467859 h 1145741"/>
                <a:gd name="connsiteX526" fmla="*/ 462251 w 1413530"/>
                <a:gd name="connsiteY526" fmla="*/ 481879 h 1145741"/>
                <a:gd name="connsiteX527" fmla="*/ 426639 w 1413530"/>
                <a:gd name="connsiteY527" fmla="*/ 481879 h 1145741"/>
                <a:gd name="connsiteX528" fmla="*/ 502349 w 1413530"/>
                <a:gd name="connsiteY528" fmla="*/ 294918 h 1145741"/>
                <a:gd name="connsiteX529" fmla="*/ 428952 w 1413530"/>
                <a:gd name="connsiteY529" fmla="*/ 723590 h 1145741"/>
                <a:gd name="connsiteX530" fmla="*/ 446969 w 1413530"/>
                <a:gd name="connsiteY530" fmla="*/ 734175 h 1145741"/>
                <a:gd name="connsiteX531" fmla="*/ 450684 w 1413530"/>
                <a:gd name="connsiteY531" fmla="*/ 736699 h 1145741"/>
                <a:gd name="connsiteX532" fmla="*/ 437645 w 1413530"/>
                <a:gd name="connsiteY532" fmla="*/ 749738 h 1145741"/>
                <a:gd name="connsiteX533" fmla="*/ 419979 w 1413530"/>
                <a:gd name="connsiteY533" fmla="*/ 730179 h 1145741"/>
                <a:gd name="connsiteX534" fmla="*/ 410936 w 1413530"/>
                <a:gd name="connsiteY534" fmla="*/ 497512 h 1145741"/>
                <a:gd name="connsiteX535" fmla="*/ 412759 w 1413530"/>
                <a:gd name="connsiteY535" fmla="*/ 520715 h 1145741"/>
                <a:gd name="connsiteX536" fmla="*/ 402945 w 1413530"/>
                <a:gd name="connsiteY536" fmla="*/ 522959 h 1145741"/>
                <a:gd name="connsiteX537" fmla="*/ 400912 w 1413530"/>
                <a:gd name="connsiteY537" fmla="*/ 532913 h 1145741"/>
                <a:gd name="connsiteX538" fmla="*/ 380442 w 1413530"/>
                <a:gd name="connsiteY538" fmla="*/ 558991 h 1145741"/>
                <a:gd name="connsiteX539" fmla="*/ 380933 w 1413530"/>
                <a:gd name="connsiteY539" fmla="*/ 594813 h 1145741"/>
                <a:gd name="connsiteX540" fmla="*/ 359902 w 1413530"/>
                <a:gd name="connsiteY540" fmla="*/ 601823 h 1145741"/>
                <a:gd name="connsiteX541" fmla="*/ 348406 w 1413530"/>
                <a:gd name="connsiteY541" fmla="*/ 601823 h 1145741"/>
                <a:gd name="connsiteX542" fmla="*/ 330459 w 1413530"/>
                <a:gd name="connsiteY542" fmla="*/ 497442 h 1145741"/>
                <a:gd name="connsiteX543" fmla="*/ 331581 w 1413530"/>
                <a:gd name="connsiteY543" fmla="*/ 601402 h 1145741"/>
                <a:gd name="connsiteX544" fmla="*/ 326884 w 1413530"/>
                <a:gd name="connsiteY544" fmla="*/ 600491 h 1145741"/>
                <a:gd name="connsiteX545" fmla="*/ 322468 w 1413530"/>
                <a:gd name="connsiteY545" fmla="*/ 595514 h 1145741"/>
                <a:gd name="connsiteX546" fmla="*/ 299895 w 1413530"/>
                <a:gd name="connsiteY546" fmla="*/ 593551 h 1145741"/>
                <a:gd name="connsiteX547" fmla="*/ 306905 w 1413530"/>
                <a:gd name="connsiteY547" fmla="*/ 603015 h 1145741"/>
                <a:gd name="connsiteX548" fmla="*/ 285875 w 1413530"/>
                <a:gd name="connsiteY548" fmla="*/ 599089 h 1145741"/>
                <a:gd name="connsiteX549" fmla="*/ 291343 w 1413530"/>
                <a:gd name="connsiteY549" fmla="*/ 594042 h 1145741"/>
                <a:gd name="connsiteX550" fmla="*/ 286225 w 1413530"/>
                <a:gd name="connsiteY550" fmla="*/ 588994 h 1145741"/>
                <a:gd name="connsiteX551" fmla="*/ 271153 w 1413530"/>
                <a:gd name="connsiteY551" fmla="*/ 595584 h 1145741"/>
                <a:gd name="connsiteX552" fmla="*/ 265756 w 1413530"/>
                <a:gd name="connsiteY552" fmla="*/ 605538 h 1145741"/>
                <a:gd name="connsiteX553" fmla="*/ 267859 w 1413530"/>
                <a:gd name="connsiteY553" fmla="*/ 628462 h 1145741"/>
                <a:gd name="connsiteX554" fmla="*/ 285244 w 1413530"/>
                <a:gd name="connsiteY554" fmla="*/ 669681 h 1145741"/>
                <a:gd name="connsiteX555" fmla="*/ 293586 w 1413530"/>
                <a:gd name="connsiteY555" fmla="*/ 682720 h 1145741"/>
                <a:gd name="connsiteX556" fmla="*/ 298353 w 1413530"/>
                <a:gd name="connsiteY556" fmla="*/ 684473 h 1145741"/>
                <a:gd name="connsiteX557" fmla="*/ 285244 w 1413530"/>
                <a:gd name="connsiteY557" fmla="*/ 659587 h 1145741"/>
                <a:gd name="connsiteX558" fmla="*/ 282370 w 1413530"/>
                <a:gd name="connsiteY558" fmla="*/ 646898 h 1145741"/>
                <a:gd name="connsiteX559" fmla="*/ 285314 w 1413530"/>
                <a:gd name="connsiteY559" fmla="*/ 643814 h 1145741"/>
                <a:gd name="connsiteX560" fmla="*/ 283491 w 1413530"/>
                <a:gd name="connsiteY560" fmla="*/ 636804 h 1145741"/>
                <a:gd name="connsiteX561" fmla="*/ 291413 w 1413530"/>
                <a:gd name="connsiteY561" fmla="*/ 637855 h 1145741"/>
                <a:gd name="connsiteX562" fmla="*/ 303540 w 1413530"/>
                <a:gd name="connsiteY562" fmla="*/ 656222 h 1145741"/>
                <a:gd name="connsiteX563" fmla="*/ 306555 w 1413530"/>
                <a:gd name="connsiteY563" fmla="*/ 657414 h 1145741"/>
                <a:gd name="connsiteX564" fmla="*/ 306555 w 1413530"/>
                <a:gd name="connsiteY564" fmla="*/ 644024 h 1145741"/>
                <a:gd name="connsiteX565" fmla="*/ 311462 w 1413530"/>
                <a:gd name="connsiteY565" fmla="*/ 646898 h 1145741"/>
                <a:gd name="connsiteX566" fmla="*/ 312513 w 1413530"/>
                <a:gd name="connsiteY566" fmla="*/ 653909 h 1145741"/>
                <a:gd name="connsiteX567" fmla="*/ 325272 w 1413530"/>
                <a:gd name="connsiteY567" fmla="*/ 657273 h 1145741"/>
                <a:gd name="connsiteX568" fmla="*/ 330600 w 1413530"/>
                <a:gd name="connsiteY568" fmla="*/ 653488 h 1145741"/>
                <a:gd name="connsiteX569" fmla="*/ 332422 w 1413530"/>
                <a:gd name="connsiteY569" fmla="*/ 654750 h 1145741"/>
                <a:gd name="connsiteX570" fmla="*/ 332422 w 1413530"/>
                <a:gd name="connsiteY570" fmla="*/ 664494 h 1145741"/>
                <a:gd name="connsiteX571" fmla="*/ 338030 w 1413530"/>
                <a:gd name="connsiteY571" fmla="*/ 671504 h 1145741"/>
                <a:gd name="connsiteX572" fmla="*/ 345041 w 1413530"/>
                <a:gd name="connsiteY572" fmla="*/ 673046 h 1145741"/>
                <a:gd name="connsiteX573" fmla="*/ 359902 w 1413530"/>
                <a:gd name="connsiteY573" fmla="*/ 698213 h 1145741"/>
                <a:gd name="connsiteX574" fmla="*/ 368945 w 1413530"/>
                <a:gd name="connsiteY574" fmla="*/ 700736 h 1145741"/>
                <a:gd name="connsiteX575" fmla="*/ 371749 w 1413530"/>
                <a:gd name="connsiteY575" fmla="*/ 688959 h 1145741"/>
                <a:gd name="connsiteX576" fmla="*/ 427130 w 1413530"/>
                <a:gd name="connsiteY576" fmla="*/ 760463 h 1145741"/>
                <a:gd name="connsiteX577" fmla="*/ 370347 w 1413530"/>
                <a:gd name="connsiteY577" fmla="*/ 817245 h 1145741"/>
                <a:gd name="connsiteX578" fmla="*/ 234210 w 1413530"/>
                <a:gd name="connsiteY578" fmla="*/ 497512 h 1145741"/>
                <a:gd name="connsiteX579" fmla="*/ 314617 w 1413530"/>
                <a:gd name="connsiteY579" fmla="*/ 497512 h 1145741"/>
                <a:gd name="connsiteX580" fmla="*/ 331581 w 1413530"/>
                <a:gd name="connsiteY580" fmla="*/ 601402 h 1145741"/>
                <a:gd name="connsiteX581" fmla="*/ 366632 w 1413530"/>
                <a:gd name="connsiteY581" fmla="*/ 158850 h 1145741"/>
                <a:gd name="connsiteX582" fmla="*/ 423414 w 1413530"/>
                <a:gd name="connsiteY582" fmla="*/ 215633 h 1145741"/>
                <a:gd name="connsiteX583" fmla="*/ 314476 w 1413530"/>
                <a:gd name="connsiteY583" fmla="*/ 481599 h 1145741"/>
                <a:gd name="connsiteX584" fmla="*/ 234140 w 1413530"/>
                <a:gd name="connsiteY584" fmla="*/ 481599 h 1145741"/>
                <a:gd name="connsiteX585" fmla="*/ 366281 w 1413530"/>
                <a:gd name="connsiteY585" fmla="*/ 158850 h 1145741"/>
                <a:gd name="connsiteX586" fmla="*/ 948476 w 1413530"/>
                <a:gd name="connsiteY586" fmla="*/ 129548 h 1145741"/>
                <a:gd name="connsiteX587" fmla="*/ 943639 w 1413530"/>
                <a:gd name="connsiteY587" fmla="*/ 121697 h 1145741"/>
                <a:gd name="connsiteX588" fmla="*/ 933124 w 1413530"/>
                <a:gd name="connsiteY588" fmla="*/ 116439 h 1145741"/>
                <a:gd name="connsiteX589" fmla="*/ 924922 w 1413530"/>
                <a:gd name="connsiteY589" fmla="*/ 122678 h 1145741"/>
                <a:gd name="connsiteX590" fmla="*/ 935437 w 1413530"/>
                <a:gd name="connsiteY590" fmla="*/ 128286 h 1145741"/>
                <a:gd name="connsiteX591" fmla="*/ 946724 w 1413530"/>
                <a:gd name="connsiteY591" fmla="*/ 136909 h 1145741"/>
                <a:gd name="connsiteX592" fmla="*/ 899335 w 1413530"/>
                <a:gd name="connsiteY592" fmla="*/ 356327 h 1145741"/>
                <a:gd name="connsiteX593" fmla="*/ 899335 w 1413530"/>
                <a:gd name="connsiteY593" fmla="*/ 362566 h 1145741"/>
                <a:gd name="connsiteX594" fmla="*/ 913355 w 1413530"/>
                <a:gd name="connsiteY594" fmla="*/ 358360 h 1145741"/>
                <a:gd name="connsiteX595" fmla="*/ 917631 w 1413530"/>
                <a:gd name="connsiteY595" fmla="*/ 349878 h 1145741"/>
                <a:gd name="connsiteX596" fmla="*/ 908027 w 1413530"/>
                <a:gd name="connsiteY596" fmla="*/ 337259 h 1145741"/>
                <a:gd name="connsiteX597" fmla="*/ 913145 w 1413530"/>
                <a:gd name="connsiteY597" fmla="*/ 329548 h 1145741"/>
                <a:gd name="connsiteX598" fmla="*/ 926114 w 1413530"/>
                <a:gd name="connsiteY598" fmla="*/ 338801 h 1145741"/>
                <a:gd name="connsiteX599" fmla="*/ 928497 w 1413530"/>
                <a:gd name="connsiteY599" fmla="*/ 336909 h 1145741"/>
                <a:gd name="connsiteX600" fmla="*/ 925903 w 1413530"/>
                <a:gd name="connsiteY600" fmla="*/ 335086 h 1145741"/>
                <a:gd name="connsiteX601" fmla="*/ 922959 w 1413530"/>
                <a:gd name="connsiteY601" fmla="*/ 329478 h 1145741"/>
                <a:gd name="connsiteX602" fmla="*/ 928287 w 1413530"/>
                <a:gd name="connsiteY602" fmla="*/ 326393 h 1145741"/>
                <a:gd name="connsiteX603" fmla="*/ 923099 w 1413530"/>
                <a:gd name="connsiteY603" fmla="*/ 319383 h 1145741"/>
                <a:gd name="connsiteX604" fmla="*/ 910902 w 1413530"/>
                <a:gd name="connsiteY604" fmla="*/ 325552 h 1145741"/>
                <a:gd name="connsiteX605" fmla="*/ 906836 w 1413530"/>
                <a:gd name="connsiteY605" fmla="*/ 333193 h 1145741"/>
                <a:gd name="connsiteX606" fmla="*/ 904382 w 1413530"/>
                <a:gd name="connsiteY606" fmla="*/ 339853 h 1145741"/>
                <a:gd name="connsiteX607" fmla="*/ 909780 w 1413530"/>
                <a:gd name="connsiteY607" fmla="*/ 348896 h 1145741"/>
                <a:gd name="connsiteX608" fmla="*/ 907817 w 1413530"/>
                <a:gd name="connsiteY608" fmla="*/ 353102 h 1145741"/>
                <a:gd name="connsiteX609" fmla="*/ 318192 w 1413530"/>
                <a:gd name="connsiteY609" fmla="*/ 716790 h 1145741"/>
                <a:gd name="connsiteX610" fmla="*/ 319243 w 1413530"/>
                <a:gd name="connsiteY610" fmla="*/ 713144 h 1145741"/>
                <a:gd name="connsiteX611" fmla="*/ 312233 w 1413530"/>
                <a:gd name="connsiteY611" fmla="*/ 697442 h 1145741"/>
                <a:gd name="connsiteX612" fmla="*/ 303681 w 1413530"/>
                <a:gd name="connsiteY612" fmla="*/ 694287 h 1145741"/>
                <a:gd name="connsiteX613" fmla="*/ 646828 w 1413530"/>
                <a:gd name="connsiteY613" fmla="*/ 414792 h 1145741"/>
                <a:gd name="connsiteX614" fmla="*/ 669962 w 1413530"/>
                <a:gd name="connsiteY614" fmla="*/ 445987 h 1145741"/>
                <a:gd name="connsiteX615" fmla="*/ 669962 w 1413530"/>
                <a:gd name="connsiteY615" fmla="*/ 439958 h 1145741"/>
                <a:gd name="connsiteX616" fmla="*/ 660568 w 1413530"/>
                <a:gd name="connsiteY616" fmla="*/ 430565 h 1145741"/>
                <a:gd name="connsiteX617" fmla="*/ 665546 w 1413530"/>
                <a:gd name="connsiteY617" fmla="*/ 421521 h 1145741"/>
                <a:gd name="connsiteX618" fmla="*/ 669612 w 1413530"/>
                <a:gd name="connsiteY618" fmla="*/ 420400 h 1145741"/>
                <a:gd name="connsiteX619" fmla="*/ 668911 w 1413530"/>
                <a:gd name="connsiteY619" fmla="*/ 384578 h 1145741"/>
                <a:gd name="connsiteX620" fmla="*/ 668210 w 1413530"/>
                <a:gd name="connsiteY620" fmla="*/ 384578 h 1145741"/>
                <a:gd name="connsiteX621" fmla="*/ 646828 w 1413530"/>
                <a:gd name="connsiteY621" fmla="*/ 414792 h 114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413530" h="1145741">
                  <a:moveTo>
                    <a:pt x="1149668" y="126954"/>
                  </a:moveTo>
                  <a:cubicBezTo>
                    <a:pt x="1176727" y="159201"/>
                    <a:pt x="1224046" y="178198"/>
                    <a:pt x="1251736" y="210515"/>
                  </a:cubicBezTo>
                  <a:cubicBezTo>
                    <a:pt x="1231897" y="114967"/>
                    <a:pt x="1158150" y="36944"/>
                    <a:pt x="1070944" y="18297"/>
                  </a:cubicBezTo>
                  <a:cubicBezTo>
                    <a:pt x="1113496" y="50333"/>
                    <a:pt x="1122679" y="94848"/>
                    <a:pt x="1149668" y="126954"/>
                  </a:cubicBezTo>
                  <a:close/>
                  <a:moveTo>
                    <a:pt x="101507" y="369155"/>
                  </a:moveTo>
                  <a:cubicBezTo>
                    <a:pt x="161584" y="238416"/>
                    <a:pt x="251245" y="266106"/>
                    <a:pt x="289170" y="141535"/>
                  </a:cubicBezTo>
                  <a:cubicBezTo>
                    <a:pt x="268139" y="179741"/>
                    <a:pt x="169997" y="195864"/>
                    <a:pt x="124360" y="293796"/>
                  </a:cubicBezTo>
                  <a:cubicBezTo>
                    <a:pt x="147564" y="235612"/>
                    <a:pt x="135927" y="146583"/>
                    <a:pt x="175184" y="98563"/>
                  </a:cubicBezTo>
                  <a:cubicBezTo>
                    <a:pt x="57834" y="185139"/>
                    <a:pt x="107816" y="325202"/>
                    <a:pt x="101507" y="369155"/>
                  </a:cubicBezTo>
                  <a:close/>
                  <a:moveTo>
                    <a:pt x="210305" y="682720"/>
                  </a:moveTo>
                  <a:cubicBezTo>
                    <a:pt x="221101" y="733614"/>
                    <a:pt x="189275" y="807081"/>
                    <a:pt x="239748" y="877323"/>
                  </a:cubicBezTo>
                  <a:cubicBezTo>
                    <a:pt x="187592" y="818858"/>
                    <a:pt x="77112" y="803996"/>
                    <a:pt x="32107" y="715107"/>
                  </a:cubicBezTo>
                  <a:cubicBezTo>
                    <a:pt x="88188" y="932423"/>
                    <a:pt x="235402" y="887557"/>
                    <a:pt x="301227" y="934736"/>
                  </a:cubicBezTo>
                  <a:cubicBezTo>
                    <a:pt x="246828" y="856573"/>
                    <a:pt x="291343" y="804627"/>
                    <a:pt x="210305" y="682720"/>
                  </a:cubicBezTo>
                  <a:close/>
                  <a:moveTo>
                    <a:pt x="193411" y="819068"/>
                  </a:moveTo>
                  <a:cubicBezTo>
                    <a:pt x="161234" y="697722"/>
                    <a:pt x="218577" y="655661"/>
                    <a:pt x="174764" y="539292"/>
                  </a:cubicBezTo>
                  <a:cubicBezTo>
                    <a:pt x="170207" y="604907"/>
                    <a:pt x="126463" y="636874"/>
                    <a:pt x="155976" y="756608"/>
                  </a:cubicBezTo>
                  <a:cubicBezTo>
                    <a:pt x="103891" y="655240"/>
                    <a:pt x="23344" y="617386"/>
                    <a:pt x="0" y="547704"/>
                  </a:cubicBezTo>
                  <a:cubicBezTo>
                    <a:pt x="1612" y="738241"/>
                    <a:pt x="154714" y="766492"/>
                    <a:pt x="193411" y="819068"/>
                  </a:cubicBezTo>
                  <a:close/>
                  <a:moveTo>
                    <a:pt x="428532" y="1022363"/>
                  </a:moveTo>
                  <a:cubicBezTo>
                    <a:pt x="383456" y="959973"/>
                    <a:pt x="414511" y="924711"/>
                    <a:pt x="287627" y="811427"/>
                  </a:cubicBezTo>
                  <a:cubicBezTo>
                    <a:pt x="314406" y="852787"/>
                    <a:pt x="286786" y="904802"/>
                    <a:pt x="372170" y="985700"/>
                  </a:cubicBezTo>
                  <a:cubicBezTo>
                    <a:pt x="288609" y="936629"/>
                    <a:pt x="173362" y="957659"/>
                    <a:pt x="117771" y="891693"/>
                  </a:cubicBezTo>
                  <a:cubicBezTo>
                    <a:pt x="213249" y="1074449"/>
                    <a:pt x="381003" y="999860"/>
                    <a:pt x="428532" y="1022573"/>
                  </a:cubicBezTo>
                  <a:close/>
                  <a:moveTo>
                    <a:pt x="1041361" y="985700"/>
                  </a:moveTo>
                  <a:cubicBezTo>
                    <a:pt x="1126745" y="904802"/>
                    <a:pt x="1099125" y="852507"/>
                    <a:pt x="1125904" y="811427"/>
                  </a:cubicBezTo>
                  <a:cubicBezTo>
                    <a:pt x="999300" y="924711"/>
                    <a:pt x="1030075" y="959973"/>
                    <a:pt x="984999" y="1022363"/>
                  </a:cubicBezTo>
                  <a:cubicBezTo>
                    <a:pt x="1032528" y="999650"/>
                    <a:pt x="1200282" y="1074238"/>
                    <a:pt x="1295690" y="891693"/>
                  </a:cubicBezTo>
                  <a:cubicBezTo>
                    <a:pt x="1240169" y="957729"/>
                    <a:pt x="1124922" y="936629"/>
                    <a:pt x="1041361" y="985910"/>
                  </a:cubicBezTo>
                  <a:close/>
                  <a:moveTo>
                    <a:pt x="1173783" y="877112"/>
                  </a:moveTo>
                  <a:cubicBezTo>
                    <a:pt x="1224046" y="807011"/>
                    <a:pt x="1192430" y="733404"/>
                    <a:pt x="1203226" y="682510"/>
                  </a:cubicBezTo>
                  <a:cubicBezTo>
                    <a:pt x="1122188" y="804417"/>
                    <a:pt x="1166703" y="856362"/>
                    <a:pt x="1112094" y="934876"/>
                  </a:cubicBezTo>
                  <a:cubicBezTo>
                    <a:pt x="1178270" y="887698"/>
                    <a:pt x="1324922" y="932423"/>
                    <a:pt x="1381214" y="715248"/>
                  </a:cubicBezTo>
                  <a:cubicBezTo>
                    <a:pt x="1336279" y="803996"/>
                    <a:pt x="1225939" y="818858"/>
                    <a:pt x="1173783" y="877323"/>
                  </a:cubicBezTo>
                  <a:close/>
                  <a:moveTo>
                    <a:pt x="971470" y="1030985"/>
                  </a:moveTo>
                  <a:cubicBezTo>
                    <a:pt x="926254" y="1018816"/>
                    <a:pt x="879812" y="1011757"/>
                    <a:pt x="833019" y="1009955"/>
                  </a:cubicBezTo>
                  <a:cubicBezTo>
                    <a:pt x="789969" y="1008925"/>
                    <a:pt x="747123" y="1016208"/>
                    <a:pt x="706836" y="1031406"/>
                  </a:cubicBezTo>
                  <a:cubicBezTo>
                    <a:pt x="666545" y="1016208"/>
                    <a:pt x="623701" y="1008925"/>
                    <a:pt x="580653" y="1009955"/>
                  </a:cubicBezTo>
                  <a:cubicBezTo>
                    <a:pt x="533860" y="1011757"/>
                    <a:pt x="487419" y="1018816"/>
                    <a:pt x="442202" y="1030985"/>
                  </a:cubicBezTo>
                  <a:cubicBezTo>
                    <a:pt x="366001" y="1051245"/>
                    <a:pt x="300176" y="1066948"/>
                    <a:pt x="242762" y="1037996"/>
                  </a:cubicBezTo>
                  <a:cubicBezTo>
                    <a:pt x="297792" y="1087067"/>
                    <a:pt x="361935" y="1104242"/>
                    <a:pt x="454680" y="1094077"/>
                  </a:cubicBezTo>
                  <a:cubicBezTo>
                    <a:pt x="531792" y="1085805"/>
                    <a:pt x="594252" y="1047179"/>
                    <a:pt x="667018" y="1047740"/>
                  </a:cubicBezTo>
                  <a:lnTo>
                    <a:pt x="669892" y="1047740"/>
                  </a:lnTo>
                  <a:cubicBezTo>
                    <a:pt x="624138" y="1070642"/>
                    <a:pt x="583354" y="1102349"/>
                    <a:pt x="549878" y="1141045"/>
                  </a:cubicBezTo>
                  <a:lnTo>
                    <a:pt x="584929" y="1145742"/>
                  </a:lnTo>
                  <a:cubicBezTo>
                    <a:pt x="584929" y="1145742"/>
                    <a:pt x="621872" y="1071504"/>
                    <a:pt x="706836" y="1052156"/>
                  </a:cubicBezTo>
                  <a:cubicBezTo>
                    <a:pt x="791799" y="1071504"/>
                    <a:pt x="828742" y="1145742"/>
                    <a:pt x="828742" y="1145742"/>
                  </a:cubicBezTo>
                  <a:lnTo>
                    <a:pt x="863793" y="1141045"/>
                  </a:lnTo>
                  <a:cubicBezTo>
                    <a:pt x="830250" y="1102545"/>
                    <a:pt x="789471" y="1071014"/>
                    <a:pt x="743779" y="1048231"/>
                  </a:cubicBezTo>
                  <a:lnTo>
                    <a:pt x="746653" y="1048231"/>
                  </a:lnTo>
                  <a:cubicBezTo>
                    <a:pt x="819419" y="1047670"/>
                    <a:pt x="881739" y="1086296"/>
                    <a:pt x="958921" y="1094568"/>
                  </a:cubicBezTo>
                  <a:cubicBezTo>
                    <a:pt x="1051666" y="1104592"/>
                    <a:pt x="1115879" y="1087137"/>
                    <a:pt x="1170909" y="1038486"/>
                  </a:cubicBezTo>
                  <a:cubicBezTo>
                    <a:pt x="1113496" y="1067158"/>
                    <a:pt x="1047670" y="1051455"/>
                    <a:pt x="971470" y="1031196"/>
                  </a:cubicBezTo>
                  <a:close/>
                  <a:moveTo>
                    <a:pt x="179951" y="407711"/>
                  </a:moveTo>
                  <a:cubicBezTo>
                    <a:pt x="148546" y="467999"/>
                    <a:pt x="99755" y="481809"/>
                    <a:pt x="105153" y="606590"/>
                  </a:cubicBezTo>
                  <a:cubicBezTo>
                    <a:pt x="78654" y="495689"/>
                    <a:pt x="15703" y="454609"/>
                    <a:pt x="16474" y="383877"/>
                  </a:cubicBezTo>
                  <a:cubicBezTo>
                    <a:pt x="-27270" y="568244"/>
                    <a:pt x="89660" y="590116"/>
                    <a:pt x="119664" y="667368"/>
                  </a:cubicBezTo>
                  <a:cubicBezTo>
                    <a:pt x="115247" y="556677"/>
                    <a:pt x="185910" y="534315"/>
                    <a:pt x="179951" y="407711"/>
                  </a:cubicBezTo>
                  <a:close/>
                  <a:moveTo>
                    <a:pt x="223835" y="265405"/>
                  </a:moveTo>
                  <a:cubicBezTo>
                    <a:pt x="212899" y="280687"/>
                    <a:pt x="205258" y="287207"/>
                    <a:pt x="176096" y="311251"/>
                  </a:cubicBezTo>
                  <a:cubicBezTo>
                    <a:pt x="132304" y="345971"/>
                    <a:pt x="102207" y="395065"/>
                    <a:pt x="91132" y="449843"/>
                  </a:cubicBezTo>
                  <a:cubicBezTo>
                    <a:pt x="94147" y="382265"/>
                    <a:pt x="52366" y="285174"/>
                    <a:pt x="80126" y="214371"/>
                  </a:cubicBezTo>
                  <a:cubicBezTo>
                    <a:pt x="-27340" y="366141"/>
                    <a:pt x="86295" y="457063"/>
                    <a:pt x="90291" y="512023"/>
                  </a:cubicBezTo>
                  <a:cubicBezTo>
                    <a:pt x="118191" y="406239"/>
                    <a:pt x="182264" y="405398"/>
                    <a:pt x="223835" y="265405"/>
                  </a:cubicBezTo>
                  <a:close/>
                  <a:moveTo>
                    <a:pt x="1322329" y="449843"/>
                  </a:moveTo>
                  <a:cubicBezTo>
                    <a:pt x="1311246" y="395086"/>
                    <a:pt x="1281179" y="346004"/>
                    <a:pt x="1237435" y="311251"/>
                  </a:cubicBezTo>
                  <a:cubicBezTo>
                    <a:pt x="1208273" y="287207"/>
                    <a:pt x="1200632" y="280687"/>
                    <a:pt x="1189696" y="265405"/>
                  </a:cubicBezTo>
                  <a:cubicBezTo>
                    <a:pt x="1231267" y="405608"/>
                    <a:pt x="1295339" y="406239"/>
                    <a:pt x="1322889" y="512023"/>
                  </a:cubicBezTo>
                  <a:cubicBezTo>
                    <a:pt x="1326885" y="457063"/>
                    <a:pt x="1440520" y="366141"/>
                    <a:pt x="1332984" y="214371"/>
                  </a:cubicBezTo>
                  <a:cubicBezTo>
                    <a:pt x="1361025" y="285174"/>
                    <a:pt x="1319314" y="382265"/>
                    <a:pt x="1322329" y="449843"/>
                  </a:cubicBezTo>
                  <a:close/>
                  <a:moveTo>
                    <a:pt x="1413461" y="547985"/>
                  </a:moveTo>
                  <a:cubicBezTo>
                    <a:pt x="1390117" y="617666"/>
                    <a:pt x="1309570" y="655521"/>
                    <a:pt x="1257485" y="757168"/>
                  </a:cubicBezTo>
                  <a:cubicBezTo>
                    <a:pt x="1286997" y="637154"/>
                    <a:pt x="1243464" y="605188"/>
                    <a:pt x="1238697" y="539853"/>
                  </a:cubicBezTo>
                  <a:cubicBezTo>
                    <a:pt x="1194884" y="656362"/>
                    <a:pt x="1252718" y="698213"/>
                    <a:pt x="1220050" y="819629"/>
                  </a:cubicBezTo>
                  <a:cubicBezTo>
                    <a:pt x="1258817" y="766492"/>
                    <a:pt x="1411919" y="738241"/>
                    <a:pt x="1413531" y="547704"/>
                  </a:cubicBezTo>
                  <a:close/>
                  <a:moveTo>
                    <a:pt x="1233790" y="407711"/>
                  </a:moveTo>
                  <a:cubicBezTo>
                    <a:pt x="1227831" y="534315"/>
                    <a:pt x="1298564" y="556677"/>
                    <a:pt x="1294078" y="667088"/>
                  </a:cubicBezTo>
                  <a:cubicBezTo>
                    <a:pt x="1324151" y="589976"/>
                    <a:pt x="1441291" y="567964"/>
                    <a:pt x="1397267" y="383596"/>
                  </a:cubicBezTo>
                  <a:cubicBezTo>
                    <a:pt x="1398109" y="454329"/>
                    <a:pt x="1335157" y="495759"/>
                    <a:pt x="1308869" y="605959"/>
                  </a:cubicBezTo>
                  <a:cubicBezTo>
                    <a:pt x="1313776" y="481809"/>
                    <a:pt x="1264985" y="467999"/>
                    <a:pt x="1233790" y="407711"/>
                  </a:cubicBezTo>
                  <a:close/>
                  <a:moveTo>
                    <a:pt x="264003" y="127305"/>
                  </a:moveTo>
                  <a:cubicBezTo>
                    <a:pt x="291132" y="95058"/>
                    <a:pt x="300316" y="50684"/>
                    <a:pt x="342797" y="18647"/>
                  </a:cubicBezTo>
                  <a:cubicBezTo>
                    <a:pt x="255591" y="37294"/>
                    <a:pt x="181563" y="115317"/>
                    <a:pt x="162005" y="210866"/>
                  </a:cubicBezTo>
                  <a:cubicBezTo>
                    <a:pt x="189275" y="178198"/>
                    <a:pt x="236663" y="159201"/>
                    <a:pt x="263723" y="126954"/>
                  </a:cubicBezTo>
                  <a:close/>
                  <a:moveTo>
                    <a:pt x="1124642" y="141886"/>
                  </a:moveTo>
                  <a:cubicBezTo>
                    <a:pt x="1162567" y="266457"/>
                    <a:pt x="1252227" y="238766"/>
                    <a:pt x="1312234" y="369506"/>
                  </a:cubicBezTo>
                  <a:cubicBezTo>
                    <a:pt x="1305995" y="325552"/>
                    <a:pt x="1355977" y="185489"/>
                    <a:pt x="1238627" y="98913"/>
                  </a:cubicBezTo>
                  <a:cubicBezTo>
                    <a:pt x="1277884" y="147003"/>
                    <a:pt x="1266247" y="235962"/>
                    <a:pt x="1289451" y="294147"/>
                  </a:cubicBezTo>
                  <a:cubicBezTo>
                    <a:pt x="1243675" y="195864"/>
                    <a:pt x="1145742" y="179741"/>
                    <a:pt x="1124361" y="141535"/>
                  </a:cubicBezTo>
                  <a:close/>
                  <a:moveTo>
                    <a:pt x="820190" y="212268"/>
                  </a:moveTo>
                  <a:cubicBezTo>
                    <a:pt x="797197" y="202835"/>
                    <a:pt x="773103" y="196358"/>
                    <a:pt x="748476" y="192990"/>
                  </a:cubicBezTo>
                  <a:cubicBezTo>
                    <a:pt x="748476" y="198248"/>
                    <a:pt x="748476" y="203645"/>
                    <a:pt x="748476" y="208973"/>
                  </a:cubicBezTo>
                  <a:cubicBezTo>
                    <a:pt x="771098" y="212293"/>
                    <a:pt x="793229" y="218367"/>
                    <a:pt x="814372" y="227059"/>
                  </a:cubicBezTo>
                  <a:cubicBezTo>
                    <a:pt x="817232" y="222543"/>
                    <a:pt x="819209" y="217523"/>
                    <a:pt x="820190" y="212268"/>
                  </a:cubicBezTo>
                  <a:close/>
                  <a:moveTo>
                    <a:pt x="802034" y="58044"/>
                  </a:moveTo>
                  <a:lnTo>
                    <a:pt x="806801" y="53768"/>
                  </a:lnTo>
                  <a:lnTo>
                    <a:pt x="797687" y="49912"/>
                  </a:lnTo>
                  <a:lnTo>
                    <a:pt x="773713" y="49422"/>
                  </a:lnTo>
                  <a:lnTo>
                    <a:pt x="767474" y="53768"/>
                  </a:lnTo>
                  <a:lnTo>
                    <a:pt x="753453" y="52576"/>
                  </a:lnTo>
                  <a:lnTo>
                    <a:pt x="753453" y="56011"/>
                  </a:lnTo>
                  <a:cubicBezTo>
                    <a:pt x="761718" y="56456"/>
                    <a:pt x="769955" y="57322"/>
                    <a:pt x="778129" y="58605"/>
                  </a:cubicBezTo>
                  <a:lnTo>
                    <a:pt x="789836" y="57553"/>
                  </a:lnTo>
                  <a:close/>
                  <a:moveTo>
                    <a:pt x="755556" y="575044"/>
                  </a:moveTo>
                  <a:cubicBezTo>
                    <a:pt x="755556" y="570978"/>
                    <a:pt x="750158" y="566982"/>
                    <a:pt x="742167" y="563197"/>
                  </a:cubicBezTo>
                  <a:lnTo>
                    <a:pt x="740695" y="563197"/>
                  </a:lnTo>
                  <a:cubicBezTo>
                    <a:pt x="740695" y="566492"/>
                    <a:pt x="740695" y="582755"/>
                    <a:pt x="740204" y="590677"/>
                  </a:cubicBezTo>
                  <a:cubicBezTo>
                    <a:pt x="750088" y="586260"/>
                    <a:pt x="755556" y="581493"/>
                    <a:pt x="755556" y="575044"/>
                  </a:cubicBezTo>
                  <a:close/>
                  <a:moveTo>
                    <a:pt x="477813" y="270102"/>
                  </a:moveTo>
                  <a:cubicBezTo>
                    <a:pt x="478319" y="267144"/>
                    <a:pt x="478997" y="264217"/>
                    <a:pt x="479846" y="261339"/>
                  </a:cubicBezTo>
                  <a:cubicBezTo>
                    <a:pt x="476627" y="262064"/>
                    <a:pt x="473331" y="262393"/>
                    <a:pt x="470032" y="262321"/>
                  </a:cubicBezTo>
                  <a:close/>
                  <a:moveTo>
                    <a:pt x="707256" y="975325"/>
                  </a:moveTo>
                  <a:cubicBezTo>
                    <a:pt x="977337" y="974350"/>
                    <a:pt x="1195494" y="754617"/>
                    <a:pt x="1194519" y="484533"/>
                  </a:cubicBezTo>
                  <a:cubicBezTo>
                    <a:pt x="1193615" y="235104"/>
                    <a:pt x="1005139" y="26323"/>
                    <a:pt x="757099" y="0"/>
                  </a:cubicBezTo>
                  <a:cubicBezTo>
                    <a:pt x="757099" y="911"/>
                    <a:pt x="757099" y="1893"/>
                    <a:pt x="756538" y="2804"/>
                  </a:cubicBezTo>
                  <a:cubicBezTo>
                    <a:pt x="755556" y="7571"/>
                    <a:pt x="754645" y="11847"/>
                    <a:pt x="753944" y="15633"/>
                  </a:cubicBezTo>
                  <a:cubicBezTo>
                    <a:pt x="861312" y="26184"/>
                    <a:pt x="961831" y="73190"/>
                    <a:pt x="1038767" y="148826"/>
                  </a:cubicBezTo>
                  <a:lnTo>
                    <a:pt x="984789" y="202804"/>
                  </a:lnTo>
                  <a:lnTo>
                    <a:pt x="986822" y="193270"/>
                  </a:lnTo>
                  <a:lnTo>
                    <a:pt x="979812" y="190186"/>
                  </a:lnTo>
                  <a:lnTo>
                    <a:pt x="970138" y="189625"/>
                  </a:lnTo>
                  <a:lnTo>
                    <a:pt x="972171" y="183386"/>
                  </a:lnTo>
                  <a:lnTo>
                    <a:pt x="965651" y="161304"/>
                  </a:lnTo>
                  <a:lnTo>
                    <a:pt x="952192" y="146513"/>
                  </a:lnTo>
                  <a:lnTo>
                    <a:pt x="910131" y="124290"/>
                  </a:lnTo>
                  <a:lnTo>
                    <a:pt x="906485" y="128146"/>
                  </a:lnTo>
                  <a:lnTo>
                    <a:pt x="898844" y="130389"/>
                  </a:lnTo>
                  <a:cubicBezTo>
                    <a:pt x="913229" y="151261"/>
                    <a:pt x="921003" y="175982"/>
                    <a:pt x="921136" y="201332"/>
                  </a:cubicBezTo>
                  <a:cubicBezTo>
                    <a:pt x="921136" y="204557"/>
                    <a:pt x="921136" y="207711"/>
                    <a:pt x="921136" y="210866"/>
                  </a:cubicBezTo>
                  <a:lnTo>
                    <a:pt x="942167" y="237154"/>
                  </a:lnTo>
                  <a:lnTo>
                    <a:pt x="932353" y="239397"/>
                  </a:lnTo>
                  <a:lnTo>
                    <a:pt x="938872" y="249212"/>
                  </a:lnTo>
                  <a:lnTo>
                    <a:pt x="920436" y="267648"/>
                  </a:lnTo>
                  <a:lnTo>
                    <a:pt x="913005" y="253628"/>
                  </a:lnTo>
                  <a:cubicBezTo>
                    <a:pt x="909486" y="263353"/>
                    <a:pt x="904775" y="272607"/>
                    <a:pt x="898984" y="281178"/>
                  </a:cubicBezTo>
                  <a:lnTo>
                    <a:pt x="903120" y="284963"/>
                  </a:lnTo>
                  <a:lnTo>
                    <a:pt x="846268" y="341816"/>
                  </a:lnTo>
                  <a:cubicBezTo>
                    <a:pt x="842833" y="338521"/>
                    <a:pt x="839258" y="335366"/>
                    <a:pt x="835612" y="332352"/>
                  </a:cubicBezTo>
                  <a:cubicBezTo>
                    <a:pt x="830144" y="334876"/>
                    <a:pt x="824606" y="337189"/>
                    <a:pt x="818928" y="339362"/>
                  </a:cubicBezTo>
                  <a:lnTo>
                    <a:pt x="823765" y="343148"/>
                  </a:lnTo>
                  <a:lnTo>
                    <a:pt x="820891" y="346022"/>
                  </a:lnTo>
                  <a:lnTo>
                    <a:pt x="813881" y="349737"/>
                  </a:lnTo>
                  <a:lnTo>
                    <a:pt x="811427" y="356747"/>
                  </a:lnTo>
                  <a:lnTo>
                    <a:pt x="807291" y="352611"/>
                  </a:lnTo>
                  <a:lnTo>
                    <a:pt x="795304" y="356607"/>
                  </a:lnTo>
                  <a:lnTo>
                    <a:pt x="798599" y="361865"/>
                  </a:lnTo>
                  <a:lnTo>
                    <a:pt x="806871" y="359692"/>
                  </a:lnTo>
                  <a:lnTo>
                    <a:pt x="812269" y="360112"/>
                  </a:lnTo>
                  <a:lnTo>
                    <a:pt x="812689" y="357168"/>
                  </a:lnTo>
                  <a:lnTo>
                    <a:pt x="816825" y="355065"/>
                  </a:lnTo>
                  <a:lnTo>
                    <a:pt x="818087" y="352611"/>
                  </a:lnTo>
                  <a:lnTo>
                    <a:pt x="825518" y="350508"/>
                  </a:lnTo>
                  <a:lnTo>
                    <a:pt x="831336" y="350508"/>
                  </a:lnTo>
                  <a:cubicBezTo>
                    <a:pt x="832458" y="351490"/>
                    <a:pt x="833650" y="352541"/>
                    <a:pt x="834701" y="353593"/>
                  </a:cubicBezTo>
                  <a:lnTo>
                    <a:pt x="811848" y="375254"/>
                  </a:lnTo>
                  <a:lnTo>
                    <a:pt x="810165" y="372871"/>
                  </a:lnTo>
                  <a:lnTo>
                    <a:pt x="786611" y="376726"/>
                  </a:lnTo>
                  <a:lnTo>
                    <a:pt x="781354" y="381984"/>
                  </a:lnTo>
                  <a:lnTo>
                    <a:pt x="776236" y="382615"/>
                  </a:lnTo>
                  <a:lnTo>
                    <a:pt x="790817" y="368595"/>
                  </a:lnTo>
                  <a:lnTo>
                    <a:pt x="785630" y="366001"/>
                  </a:lnTo>
                  <a:lnTo>
                    <a:pt x="771960" y="384227"/>
                  </a:lnTo>
                  <a:lnTo>
                    <a:pt x="775956" y="383807"/>
                  </a:lnTo>
                  <a:lnTo>
                    <a:pt x="775956" y="390817"/>
                  </a:lnTo>
                  <a:lnTo>
                    <a:pt x="780933" y="392780"/>
                  </a:lnTo>
                  <a:lnTo>
                    <a:pt x="781915" y="399790"/>
                  </a:lnTo>
                  <a:lnTo>
                    <a:pt x="773713" y="398178"/>
                  </a:lnTo>
                  <a:lnTo>
                    <a:pt x="765160" y="399720"/>
                  </a:lnTo>
                  <a:lnTo>
                    <a:pt x="744130" y="389134"/>
                  </a:lnTo>
                  <a:cubicBezTo>
                    <a:pt x="744130" y="389134"/>
                    <a:pt x="743008" y="444655"/>
                    <a:pt x="742447" y="472555"/>
                  </a:cubicBezTo>
                  <a:cubicBezTo>
                    <a:pt x="791518" y="488959"/>
                    <a:pt x="843043" y="512654"/>
                    <a:pt x="843043" y="574904"/>
                  </a:cubicBezTo>
                  <a:cubicBezTo>
                    <a:pt x="843429" y="601388"/>
                    <a:pt x="830194" y="626218"/>
                    <a:pt x="807992" y="640659"/>
                  </a:cubicBezTo>
                  <a:lnTo>
                    <a:pt x="807992" y="640659"/>
                  </a:lnTo>
                  <a:lnTo>
                    <a:pt x="806941" y="641360"/>
                  </a:lnTo>
                  <a:lnTo>
                    <a:pt x="806941" y="641360"/>
                  </a:lnTo>
                  <a:lnTo>
                    <a:pt x="805399" y="642412"/>
                  </a:lnTo>
                  <a:cubicBezTo>
                    <a:pt x="785630" y="655451"/>
                    <a:pt x="760253" y="662461"/>
                    <a:pt x="738241" y="669331"/>
                  </a:cubicBezTo>
                  <a:cubicBezTo>
                    <a:pt x="738241" y="669331"/>
                    <a:pt x="737610" y="712934"/>
                    <a:pt x="737610" y="712934"/>
                  </a:cubicBezTo>
                  <a:cubicBezTo>
                    <a:pt x="772661" y="730319"/>
                    <a:pt x="815073" y="755626"/>
                    <a:pt x="811147" y="828041"/>
                  </a:cubicBezTo>
                  <a:cubicBezTo>
                    <a:pt x="810656" y="845847"/>
                    <a:pt x="803716" y="850754"/>
                    <a:pt x="797758" y="852366"/>
                  </a:cubicBezTo>
                  <a:lnTo>
                    <a:pt x="797758" y="852366"/>
                  </a:lnTo>
                  <a:cubicBezTo>
                    <a:pt x="777049" y="857498"/>
                    <a:pt x="755942" y="860849"/>
                    <a:pt x="734666" y="862391"/>
                  </a:cubicBezTo>
                  <a:cubicBezTo>
                    <a:pt x="734666" y="867999"/>
                    <a:pt x="734666" y="873327"/>
                    <a:pt x="734666" y="878304"/>
                  </a:cubicBezTo>
                  <a:cubicBezTo>
                    <a:pt x="826037" y="872058"/>
                    <a:pt x="912318" y="833951"/>
                    <a:pt x="978480" y="770628"/>
                  </a:cubicBezTo>
                  <a:lnTo>
                    <a:pt x="1035262" y="827410"/>
                  </a:lnTo>
                  <a:cubicBezTo>
                    <a:pt x="852878" y="1003169"/>
                    <a:pt x="564312" y="1003758"/>
                    <a:pt x="381213" y="828742"/>
                  </a:cubicBezTo>
                  <a:lnTo>
                    <a:pt x="437996" y="771960"/>
                  </a:lnTo>
                  <a:cubicBezTo>
                    <a:pt x="503487" y="834007"/>
                    <a:pt x="588402" y="871525"/>
                    <a:pt x="678374" y="878164"/>
                  </a:cubicBezTo>
                  <a:cubicBezTo>
                    <a:pt x="678374" y="873257"/>
                    <a:pt x="678374" y="867929"/>
                    <a:pt x="678374" y="862251"/>
                  </a:cubicBezTo>
                  <a:cubicBezTo>
                    <a:pt x="592554" y="855710"/>
                    <a:pt x="511582" y="819902"/>
                    <a:pt x="449001" y="760814"/>
                  </a:cubicBezTo>
                  <a:lnTo>
                    <a:pt x="464143" y="745602"/>
                  </a:lnTo>
                  <a:lnTo>
                    <a:pt x="485174" y="747985"/>
                  </a:lnTo>
                  <a:lnTo>
                    <a:pt x="496250" y="736068"/>
                  </a:lnTo>
                  <a:lnTo>
                    <a:pt x="525272" y="737049"/>
                  </a:lnTo>
                  <a:lnTo>
                    <a:pt x="529548" y="727025"/>
                  </a:lnTo>
                  <a:lnTo>
                    <a:pt x="528497" y="722748"/>
                  </a:lnTo>
                  <a:cubicBezTo>
                    <a:pt x="571416" y="755654"/>
                    <a:pt x="622568" y="776096"/>
                    <a:pt x="676341" y="781844"/>
                  </a:cubicBezTo>
                  <a:cubicBezTo>
                    <a:pt x="676341" y="775675"/>
                    <a:pt x="676341" y="770277"/>
                    <a:pt x="676341" y="765861"/>
                  </a:cubicBezTo>
                  <a:cubicBezTo>
                    <a:pt x="616802" y="759187"/>
                    <a:pt x="560975" y="733579"/>
                    <a:pt x="517070" y="692815"/>
                  </a:cubicBezTo>
                  <a:lnTo>
                    <a:pt x="573923" y="635963"/>
                  </a:lnTo>
                  <a:cubicBezTo>
                    <a:pt x="587783" y="648335"/>
                    <a:pt x="603280" y="658739"/>
                    <a:pt x="619980" y="666877"/>
                  </a:cubicBezTo>
                  <a:cubicBezTo>
                    <a:pt x="621140" y="661641"/>
                    <a:pt x="623078" y="656607"/>
                    <a:pt x="625728" y="651946"/>
                  </a:cubicBezTo>
                  <a:cubicBezTo>
                    <a:pt x="611044" y="644704"/>
                    <a:pt x="597394" y="635535"/>
                    <a:pt x="585139" y="624676"/>
                  </a:cubicBezTo>
                  <a:lnTo>
                    <a:pt x="642132" y="567754"/>
                  </a:lnTo>
                  <a:cubicBezTo>
                    <a:pt x="651254" y="575051"/>
                    <a:pt x="661539" y="580762"/>
                    <a:pt x="672556" y="584648"/>
                  </a:cubicBezTo>
                  <a:cubicBezTo>
                    <a:pt x="672556" y="579040"/>
                    <a:pt x="672556" y="573081"/>
                    <a:pt x="672556" y="567543"/>
                  </a:cubicBezTo>
                  <a:cubicBezTo>
                    <a:pt x="665852" y="564628"/>
                    <a:pt x="659540" y="560884"/>
                    <a:pt x="653769" y="556397"/>
                  </a:cubicBezTo>
                  <a:lnTo>
                    <a:pt x="669822" y="540344"/>
                  </a:lnTo>
                  <a:cubicBezTo>
                    <a:pt x="664214" y="538661"/>
                    <a:pt x="658465" y="536839"/>
                    <a:pt x="652857" y="534876"/>
                  </a:cubicBezTo>
                  <a:lnTo>
                    <a:pt x="642062" y="545672"/>
                  </a:lnTo>
                  <a:cubicBezTo>
                    <a:pt x="636599" y="539592"/>
                    <a:pt x="632020" y="532771"/>
                    <a:pt x="628462" y="525412"/>
                  </a:cubicBezTo>
                  <a:cubicBezTo>
                    <a:pt x="618718" y="521191"/>
                    <a:pt x="609340" y="516173"/>
                    <a:pt x="600421" y="510410"/>
                  </a:cubicBezTo>
                  <a:cubicBezTo>
                    <a:pt x="566657" y="490070"/>
                    <a:pt x="546359" y="453218"/>
                    <a:pt x="547214" y="413810"/>
                  </a:cubicBezTo>
                  <a:cubicBezTo>
                    <a:pt x="546256" y="387370"/>
                    <a:pt x="554369" y="361397"/>
                    <a:pt x="570207" y="340203"/>
                  </a:cubicBezTo>
                  <a:lnTo>
                    <a:pt x="513565" y="283561"/>
                  </a:lnTo>
                  <a:cubicBezTo>
                    <a:pt x="555231" y="243651"/>
                    <a:pt x="608217" y="217599"/>
                    <a:pt x="665265" y="208973"/>
                  </a:cubicBezTo>
                  <a:cubicBezTo>
                    <a:pt x="665265" y="203505"/>
                    <a:pt x="665265" y="198107"/>
                    <a:pt x="664915" y="192990"/>
                  </a:cubicBezTo>
                  <a:cubicBezTo>
                    <a:pt x="603750" y="201848"/>
                    <a:pt x="546898" y="229649"/>
                    <a:pt x="502349" y="272485"/>
                  </a:cubicBezTo>
                  <a:lnTo>
                    <a:pt x="492745" y="263092"/>
                  </a:lnTo>
                  <a:cubicBezTo>
                    <a:pt x="490572" y="266947"/>
                    <a:pt x="488048" y="271784"/>
                    <a:pt x="485104" y="277883"/>
                  </a:cubicBezTo>
                  <a:lnTo>
                    <a:pt x="491133" y="283982"/>
                  </a:lnTo>
                  <a:cubicBezTo>
                    <a:pt x="440668" y="337545"/>
                    <a:pt x="412019" y="408018"/>
                    <a:pt x="410796" y="481599"/>
                  </a:cubicBezTo>
                  <a:lnTo>
                    <a:pt x="330389" y="481599"/>
                  </a:lnTo>
                  <a:cubicBezTo>
                    <a:pt x="331677" y="386557"/>
                    <a:pt x="368924" y="295531"/>
                    <a:pt x="434631" y="226849"/>
                  </a:cubicBezTo>
                  <a:lnTo>
                    <a:pt x="460148" y="252436"/>
                  </a:lnTo>
                  <a:cubicBezTo>
                    <a:pt x="461362" y="252505"/>
                    <a:pt x="462579" y="252505"/>
                    <a:pt x="463793" y="252436"/>
                  </a:cubicBezTo>
                  <a:cubicBezTo>
                    <a:pt x="468860" y="252005"/>
                    <a:pt x="473792" y="250576"/>
                    <a:pt x="478304" y="248230"/>
                  </a:cubicBezTo>
                  <a:lnTo>
                    <a:pt x="445847" y="215773"/>
                  </a:lnTo>
                  <a:cubicBezTo>
                    <a:pt x="463097" y="199139"/>
                    <a:pt x="481874" y="184165"/>
                    <a:pt x="501928" y="171048"/>
                  </a:cubicBezTo>
                  <a:cubicBezTo>
                    <a:pt x="503027" y="167047"/>
                    <a:pt x="504362" y="163115"/>
                    <a:pt x="505924" y="159271"/>
                  </a:cubicBezTo>
                  <a:cubicBezTo>
                    <a:pt x="509712" y="153561"/>
                    <a:pt x="513806" y="148062"/>
                    <a:pt x="518192" y="142797"/>
                  </a:cubicBezTo>
                  <a:cubicBezTo>
                    <a:pt x="487733" y="159547"/>
                    <a:pt x="459633" y="180268"/>
                    <a:pt x="434631" y="204417"/>
                  </a:cubicBezTo>
                  <a:lnTo>
                    <a:pt x="377848" y="147634"/>
                  </a:lnTo>
                  <a:cubicBezTo>
                    <a:pt x="453967" y="73202"/>
                    <a:pt x="553053" y="26747"/>
                    <a:pt x="658956" y="15843"/>
                  </a:cubicBezTo>
                  <a:cubicBezTo>
                    <a:pt x="658536" y="13880"/>
                    <a:pt x="658255" y="12338"/>
                    <a:pt x="658255" y="12338"/>
                  </a:cubicBezTo>
                  <a:cubicBezTo>
                    <a:pt x="657554" y="8623"/>
                    <a:pt x="656713" y="4487"/>
                    <a:pt x="655942" y="140"/>
                  </a:cubicBezTo>
                  <a:cubicBezTo>
                    <a:pt x="387329" y="28659"/>
                    <a:pt x="192695" y="269532"/>
                    <a:pt x="221214" y="538145"/>
                  </a:cubicBezTo>
                  <a:cubicBezTo>
                    <a:pt x="247599" y="786646"/>
                    <a:pt x="457074" y="975297"/>
                    <a:pt x="706976" y="975605"/>
                  </a:cubicBezTo>
                  <a:close/>
                  <a:moveTo>
                    <a:pt x="813180" y="637785"/>
                  </a:moveTo>
                  <a:lnTo>
                    <a:pt x="813180" y="637365"/>
                  </a:lnTo>
                  <a:lnTo>
                    <a:pt x="813180" y="637365"/>
                  </a:lnTo>
                  <a:close/>
                  <a:moveTo>
                    <a:pt x="1049983" y="160252"/>
                  </a:moveTo>
                  <a:cubicBezTo>
                    <a:pt x="1132816" y="246860"/>
                    <a:pt x="1179566" y="361760"/>
                    <a:pt x="1180723" y="481599"/>
                  </a:cubicBezTo>
                  <a:lnTo>
                    <a:pt x="1100036" y="481599"/>
                  </a:lnTo>
                  <a:cubicBezTo>
                    <a:pt x="1099321" y="421932"/>
                    <a:pt x="1084929" y="363225"/>
                    <a:pt x="1057975" y="309990"/>
                  </a:cubicBezTo>
                  <a:lnTo>
                    <a:pt x="1058676" y="308588"/>
                  </a:lnTo>
                  <a:lnTo>
                    <a:pt x="1064214" y="311532"/>
                  </a:lnTo>
                  <a:lnTo>
                    <a:pt x="1065546" y="307256"/>
                  </a:lnTo>
                  <a:lnTo>
                    <a:pt x="1051526" y="282089"/>
                  </a:lnTo>
                  <a:lnTo>
                    <a:pt x="1034491" y="258535"/>
                  </a:lnTo>
                  <a:lnTo>
                    <a:pt x="1014302" y="242061"/>
                  </a:lnTo>
                  <a:cubicBezTo>
                    <a:pt x="1007292" y="233509"/>
                    <a:pt x="1000281" y="225237"/>
                    <a:pt x="992780" y="217245"/>
                  </a:cubicBezTo>
                  <a:close/>
                  <a:moveTo>
                    <a:pt x="947284" y="263092"/>
                  </a:moveTo>
                  <a:lnTo>
                    <a:pt x="966562" y="263933"/>
                  </a:lnTo>
                  <a:lnTo>
                    <a:pt x="971189" y="269471"/>
                  </a:lnTo>
                  <a:lnTo>
                    <a:pt x="968876" y="277673"/>
                  </a:lnTo>
                  <a:lnTo>
                    <a:pt x="995444" y="294497"/>
                  </a:lnTo>
                  <a:lnTo>
                    <a:pt x="1000702" y="293866"/>
                  </a:lnTo>
                  <a:lnTo>
                    <a:pt x="1035052" y="333123"/>
                  </a:lnTo>
                  <a:lnTo>
                    <a:pt x="1049072" y="328216"/>
                  </a:lnTo>
                  <a:cubicBezTo>
                    <a:pt x="1071491" y="376283"/>
                    <a:pt x="1083436" y="428565"/>
                    <a:pt x="1084123" y="481599"/>
                  </a:cubicBezTo>
                  <a:lnTo>
                    <a:pt x="1003786" y="481599"/>
                  </a:lnTo>
                  <a:cubicBezTo>
                    <a:pt x="1003443" y="461015"/>
                    <a:pt x="1000926" y="440526"/>
                    <a:pt x="996286" y="420470"/>
                  </a:cubicBezTo>
                  <a:lnTo>
                    <a:pt x="1000001" y="415493"/>
                  </a:lnTo>
                  <a:lnTo>
                    <a:pt x="1004978" y="390326"/>
                  </a:lnTo>
                  <a:lnTo>
                    <a:pt x="1001193" y="363267"/>
                  </a:lnTo>
                  <a:lnTo>
                    <a:pt x="991519" y="332142"/>
                  </a:lnTo>
                  <a:lnTo>
                    <a:pt x="969086" y="299334"/>
                  </a:lnTo>
                  <a:lnTo>
                    <a:pt x="974554" y="302208"/>
                  </a:lnTo>
                  <a:lnTo>
                    <a:pt x="977288" y="299474"/>
                  </a:lnTo>
                  <a:lnTo>
                    <a:pt x="959272" y="287277"/>
                  </a:lnTo>
                  <a:lnTo>
                    <a:pt x="958080" y="291273"/>
                  </a:lnTo>
                  <a:lnTo>
                    <a:pt x="976096" y="317000"/>
                  </a:lnTo>
                  <a:lnTo>
                    <a:pt x="986261" y="338030"/>
                  </a:lnTo>
                  <a:lnTo>
                    <a:pt x="993271" y="359061"/>
                  </a:lnTo>
                  <a:lnTo>
                    <a:pt x="995585" y="373081"/>
                  </a:lnTo>
                  <a:lnTo>
                    <a:pt x="999300" y="396776"/>
                  </a:lnTo>
                  <a:lnTo>
                    <a:pt x="992290" y="397266"/>
                  </a:lnTo>
                  <a:cubicBezTo>
                    <a:pt x="992290" y="397266"/>
                    <a:pt x="984508" y="382755"/>
                    <a:pt x="982125" y="376797"/>
                  </a:cubicBezTo>
                  <a:lnTo>
                    <a:pt x="985700" y="371399"/>
                  </a:lnTo>
                  <a:lnTo>
                    <a:pt x="978690" y="361585"/>
                  </a:lnTo>
                  <a:lnTo>
                    <a:pt x="978690" y="351770"/>
                  </a:lnTo>
                  <a:lnTo>
                    <a:pt x="973783" y="345601"/>
                  </a:lnTo>
                  <a:lnTo>
                    <a:pt x="967684" y="346372"/>
                  </a:lnTo>
                  <a:cubicBezTo>
                    <a:pt x="965511" y="342307"/>
                    <a:pt x="963197" y="338311"/>
                    <a:pt x="960674" y="334385"/>
                  </a:cubicBezTo>
                  <a:lnTo>
                    <a:pt x="965020" y="336628"/>
                  </a:lnTo>
                  <a:lnTo>
                    <a:pt x="966142" y="335437"/>
                  </a:lnTo>
                  <a:lnTo>
                    <a:pt x="963828" y="330389"/>
                  </a:lnTo>
                  <a:lnTo>
                    <a:pt x="969086" y="327445"/>
                  </a:lnTo>
                  <a:lnTo>
                    <a:pt x="966703" y="324501"/>
                  </a:lnTo>
                  <a:lnTo>
                    <a:pt x="958921" y="327445"/>
                  </a:lnTo>
                  <a:lnTo>
                    <a:pt x="961795" y="315247"/>
                  </a:lnTo>
                  <a:lnTo>
                    <a:pt x="957169" y="312583"/>
                  </a:lnTo>
                  <a:lnTo>
                    <a:pt x="953033" y="322328"/>
                  </a:lnTo>
                  <a:cubicBezTo>
                    <a:pt x="944284" y="309191"/>
                    <a:pt x="934512" y="296767"/>
                    <a:pt x="923800" y="285174"/>
                  </a:cubicBezTo>
                  <a:close/>
                  <a:moveTo>
                    <a:pt x="931161" y="451455"/>
                  </a:moveTo>
                  <a:lnTo>
                    <a:pt x="945602" y="443603"/>
                  </a:lnTo>
                  <a:lnTo>
                    <a:pt x="960323" y="441360"/>
                  </a:lnTo>
                  <a:lnTo>
                    <a:pt x="963548" y="434350"/>
                  </a:lnTo>
                  <a:lnTo>
                    <a:pt x="971750" y="429443"/>
                  </a:lnTo>
                  <a:lnTo>
                    <a:pt x="974905" y="422433"/>
                  </a:lnTo>
                  <a:lnTo>
                    <a:pt x="977428" y="410586"/>
                  </a:lnTo>
                  <a:cubicBezTo>
                    <a:pt x="978620" y="414722"/>
                    <a:pt x="979671" y="418998"/>
                    <a:pt x="980653" y="423274"/>
                  </a:cubicBezTo>
                  <a:lnTo>
                    <a:pt x="972872" y="446478"/>
                  </a:lnTo>
                  <a:lnTo>
                    <a:pt x="972872" y="454329"/>
                  </a:lnTo>
                  <a:lnTo>
                    <a:pt x="984158" y="439257"/>
                  </a:lnTo>
                  <a:cubicBezTo>
                    <a:pt x="986583" y="453153"/>
                    <a:pt x="987915" y="467215"/>
                    <a:pt x="988154" y="481318"/>
                  </a:cubicBezTo>
                  <a:lnTo>
                    <a:pt x="918052" y="481318"/>
                  </a:lnTo>
                  <a:lnTo>
                    <a:pt x="916440" y="475219"/>
                  </a:lnTo>
                  <a:lnTo>
                    <a:pt x="924642" y="468700"/>
                  </a:lnTo>
                  <a:lnTo>
                    <a:pt x="926254" y="464774"/>
                  </a:lnTo>
                  <a:lnTo>
                    <a:pt x="929829" y="462110"/>
                  </a:lnTo>
                  <a:lnTo>
                    <a:pt x="939363" y="461129"/>
                  </a:lnTo>
                  <a:lnTo>
                    <a:pt x="940344" y="456923"/>
                  </a:lnTo>
                  <a:close/>
                  <a:moveTo>
                    <a:pt x="834701" y="396285"/>
                  </a:moveTo>
                  <a:lnTo>
                    <a:pt x="841711" y="394602"/>
                  </a:lnTo>
                  <a:lnTo>
                    <a:pt x="841711" y="392920"/>
                  </a:lnTo>
                  <a:lnTo>
                    <a:pt x="834701" y="388083"/>
                  </a:lnTo>
                  <a:lnTo>
                    <a:pt x="837155" y="372941"/>
                  </a:lnTo>
                  <a:lnTo>
                    <a:pt x="845777" y="364389"/>
                  </a:lnTo>
                  <a:cubicBezTo>
                    <a:pt x="851182" y="370497"/>
                    <a:pt x="856173" y="376961"/>
                    <a:pt x="860709" y="383737"/>
                  </a:cubicBezTo>
                  <a:lnTo>
                    <a:pt x="857694" y="393060"/>
                  </a:lnTo>
                  <a:lnTo>
                    <a:pt x="849843" y="387452"/>
                  </a:lnTo>
                  <a:lnTo>
                    <a:pt x="843884" y="389064"/>
                  </a:lnTo>
                  <a:lnTo>
                    <a:pt x="846829" y="394602"/>
                  </a:lnTo>
                  <a:lnTo>
                    <a:pt x="849773" y="394602"/>
                  </a:lnTo>
                  <a:lnTo>
                    <a:pt x="846478" y="402804"/>
                  </a:lnTo>
                  <a:lnTo>
                    <a:pt x="844235" y="399580"/>
                  </a:lnTo>
                  <a:close/>
                  <a:moveTo>
                    <a:pt x="865476" y="663162"/>
                  </a:moveTo>
                  <a:lnTo>
                    <a:pt x="848091" y="658255"/>
                  </a:lnTo>
                  <a:lnTo>
                    <a:pt x="842903" y="660148"/>
                  </a:lnTo>
                  <a:lnTo>
                    <a:pt x="833089" y="652647"/>
                  </a:lnTo>
                  <a:lnTo>
                    <a:pt x="823835" y="649352"/>
                  </a:lnTo>
                  <a:cubicBezTo>
                    <a:pt x="828392" y="646057"/>
                    <a:pt x="832808" y="642342"/>
                    <a:pt x="837085" y="638977"/>
                  </a:cubicBezTo>
                  <a:lnTo>
                    <a:pt x="851105" y="649072"/>
                  </a:lnTo>
                  <a:lnTo>
                    <a:pt x="862041" y="654820"/>
                  </a:lnTo>
                  <a:lnTo>
                    <a:pt x="867439" y="660218"/>
                  </a:lnTo>
                  <a:close/>
                  <a:moveTo>
                    <a:pt x="856643" y="353172"/>
                  </a:moveTo>
                  <a:lnTo>
                    <a:pt x="913495" y="296320"/>
                  </a:lnTo>
                  <a:cubicBezTo>
                    <a:pt x="926787" y="310811"/>
                    <a:pt x="938536" y="326646"/>
                    <a:pt x="948546" y="343568"/>
                  </a:cubicBezTo>
                  <a:lnTo>
                    <a:pt x="941536" y="345531"/>
                  </a:lnTo>
                  <a:lnTo>
                    <a:pt x="941887" y="358220"/>
                  </a:lnTo>
                  <a:lnTo>
                    <a:pt x="962917" y="371679"/>
                  </a:lnTo>
                  <a:cubicBezTo>
                    <a:pt x="968189" y="383319"/>
                    <a:pt x="972633" y="395312"/>
                    <a:pt x="976236" y="407571"/>
                  </a:cubicBezTo>
                  <a:lnTo>
                    <a:pt x="972521" y="413039"/>
                  </a:lnTo>
                  <a:lnTo>
                    <a:pt x="964810" y="417946"/>
                  </a:lnTo>
                  <a:lnTo>
                    <a:pt x="962917" y="429723"/>
                  </a:lnTo>
                  <a:lnTo>
                    <a:pt x="957660" y="432668"/>
                  </a:lnTo>
                  <a:lnTo>
                    <a:pt x="953243" y="437855"/>
                  </a:lnTo>
                  <a:lnTo>
                    <a:pt x="948827" y="436243"/>
                  </a:lnTo>
                  <a:lnTo>
                    <a:pt x="940975" y="436243"/>
                  </a:lnTo>
                  <a:lnTo>
                    <a:pt x="945532" y="430074"/>
                  </a:lnTo>
                  <a:lnTo>
                    <a:pt x="948827" y="414021"/>
                  </a:lnTo>
                  <a:lnTo>
                    <a:pt x="954014" y="410796"/>
                  </a:lnTo>
                  <a:lnTo>
                    <a:pt x="939363" y="395724"/>
                  </a:lnTo>
                  <a:lnTo>
                    <a:pt x="927936" y="399650"/>
                  </a:lnTo>
                  <a:lnTo>
                    <a:pt x="925343" y="410305"/>
                  </a:lnTo>
                  <a:lnTo>
                    <a:pt x="918332" y="418086"/>
                  </a:lnTo>
                  <a:lnTo>
                    <a:pt x="910832" y="411918"/>
                  </a:lnTo>
                  <a:lnTo>
                    <a:pt x="908168" y="405328"/>
                  </a:lnTo>
                  <a:lnTo>
                    <a:pt x="912444" y="402664"/>
                  </a:lnTo>
                  <a:lnTo>
                    <a:pt x="914827" y="407010"/>
                  </a:lnTo>
                  <a:lnTo>
                    <a:pt x="918332" y="405678"/>
                  </a:lnTo>
                  <a:lnTo>
                    <a:pt x="916790" y="398668"/>
                  </a:lnTo>
                  <a:lnTo>
                    <a:pt x="911813" y="398668"/>
                  </a:lnTo>
                  <a:lnTo>
                    <a:pt x="911463" y="401613"/>
                  </a:lnTo>
                  <a:lnTo>
                    <a:pt x="908168" y="402243"/>
                  </a:lnTo>
                  <a:lnTo>
                    <a:pt x="890292" y="381283"/>
                  </a:lnTo>
                  <a:lnTo>
                    <a:pt x="884263" y="376726"/>
                  </a:lnTo>
                  <a:lnTo>
                    <a:pt x="886576" y="374203"/>
                  </a:lnTo>
                  <a:lnTo>
                    <a:pt x="891904" y="372380"/>
                  </a:lnTo>
                  <a:lnTo>
                    <a:pt x="886997" y="370417"/>
                  </a:lnTo>
                  <a:cubicBezTo>
                    <a:pt x="886997" y="370417"/>
                    <a:pt x="880758" y="371819"/>
                    <a:pt x="879987" y="371819"/>
                  </a:cubicBezTo>
                  <a:lnTo>
                    <a:pt x="883562" y="376306"/>
                  </a:lnTo>
                  <a:lnTo>
                    <a:pt x="874589" y="376306"/>
                  </a:lnTo>
                  <a:cubicBezTo>
                    <a:pt x="869198" y="368154"/>
                    <a:pt x="863197" y="360421"/>
                    <a:pt x="856643" y="353172"/>
                  </a:cubicBezTo>
                  <a:close/>
                  <a:moveTo>
                    <a:pt x="885595" y="655661"/>
                  </a:moveTo>
                  <a:lnTo>
                    <a:pt x="877884" y="647950"/>
                  </a:lnTo>
                  <a:lnTo>
                    <a:pt x="883772" y="640309"/>
                  </a:lnTo>
                  <a:lnTo>
                    <a:pt x="891203" y="625167"/>
                  </a:lnTo>
                  <a:lnTo>
                    <a:pt x="888329" y="620961"/>
                  </a:lnTo>
                  <a:lnTo>
                    <a:pt x="893236" y="609744"/>
                  </a:lnTo>
                  <a:lnTo>
                    <a:pt x="892675" y="599650"/>
                  </a:lnTo>
                  <a:lnTo>
                    <a:pt x="889731" y="589205"/>
                  </a:lnTo>
                  <a:lnTo>
                    <a:pt x="882721" y="586751"/>
                  </a:lnTo>
                  <a:lnTo>
                    <a:pt x="880127" y="592640"/>
                  </a:lnTo>
                  <a:lnTo>
                    <a:pt x="875921" y="591518"/>
                  </a:lnTo>
                  <a:cubicBezTo>
                    <a:pt x="882391" y="582246"/>
                    <a:pt x="888020" y="572416"/>
                    <a:pt x="892745" y="562145"/>
                  </a:cubicBezTo>
                  <a:lnTo>
                    <a:pt x="899756" y="559061"/>
                  </a:lnTo>
                  <a:lnTo>
                    <a:pt x="903821" y="553593"/>
                  </a:lnTo>
                  <a:lnTo>
                    <a:pt x="905784" y="555836"/>
                  </a:lnTo>
                  <a:lnTo>
                    <a:pt x="910691" y="549948"/>
                  </a:lnTo>
                  <a:lnTo>
                    <a:pt x="906766" y="545041"/>
                  </a:lnTo>
                  <a:lnTo>
                    <a:pt x="910341" y="544059"/>
                  </a:lnTo>
                  <a:lnTo>
                    <a:pt x="916930" y="546723"/>
                  </a:lnTo>
                  <a:lnTo>
                    <a:pt x="929338" y="546723"/>
                  </a:lnTo>
                  <a:lnTo>
                    <a:pt x="936839" y="542797"/>
                  </a:lnTo>
                  <a:lnTo>
                    <a:pt x="956468" y="537610"/>
                  </a:lnTo>
                  <a:lnTo>
                    <a:pt x="952752" y="531090"/>
                  </a:lnTo>
                  <a:lnTo>
                    <a:pt x="951491" y="523169"/>
                  </a:lnTo>
                  <a:lnTo>
                    <a:pt x="962006" y="527796"/>
                  </a:lnTo>
                  <a:lnTo>
                    <a:pt x="965931" y="525482"/>
                  </a:lnTo>
                  <a:lnTo>
                    <a:pt x="963969" y="517350"/>
                  </a:lnTo>
                  <a:lnTo>
                    <a:pt x="951280" y="522468"/>
                  </a:lnTo>
                  <a:lnTo>
                    <a:pt x="937260" y="519524"/>
                  </a:lnTo>
                  <a:lnTo>
                    <a:pt x="926464" y="497442"/>
                  </a:lnTo>
                  <a:lnTo>
                    <a:pt x="987943" y="497442"/>
                  </a:lnTo>
                  <a:cubicBezTo>
                    <a:pt x="985301" y="565822"/>
                    <a:pt x="957695" y="630866"/>
                    <a:pt x="910341" y="680267"/>
                  </a:cubicBezTo>
                  <a:lnTo>
                    <a:pt x="901929" y="671785"/>
                  </a:lnTo>
                  <a:lnTo>
                    <a:pt x="905574" y="660498"/>
                  </a:lnTo>
                  <a:lnTo>
                    <a:pt x="898984" y="635612"/>
                  </a:lnTo>
                  <a:close/>
                  <a:moveTo>
                    <a:pt x="896461" y="812479"/>
                  </a:moveTo>
                  <a:lnTo>
                    <a:pt x="904032" y="796215"/>
                  </a:lnTo>
                  <a:lnTo>
                    <a:pt x="901087" y="789205"/>
                  </a:lnTo>
                  <a:lnTo>
                    <a:pt x="912234" y="779391"/>
                  </a:lnTo>
                  <a:lnTo>
                    <a:pt x="912234" y="773502"/>
                  </a:lnTo>
                  <a:lnTo>
                    <a:pt x="902700" y="767543"/>
                  </a:lnTo>
                  <a:lnTo>
                    <a:pt x="910551" y="751911"/>
                  </a:lnTo>
                  <a:lnTo>
                    <a:pt x="922328" y="736488"/>
                  </a:lnTo>
                  <a:lnTo>
                    <a:pt x="910551" y="723800"/>
                  </a:lnTo>
                  <a:lnTo>
                    <a:pt x="901718" y="723800"/>
                  </a:lnTo>
                  <a:lnTo>
                    <a:pt x="896250" y="714897"/>
                  </a:lnTo>
                  <a:cubicBezTo>
                    <a:pt x="900947" y="710971"/>
                    <a:pt x="905644" y="706976"/>
                    <a:pt x="910271" y="702769"/>
                  </a:cubicBezTo>
                  <a:lnTo>
                    <a:pt x="967123" y="759622"/>
                  </a:lnTo>
                  <a:cubicBezTo>
                    <a:pt x="945700" y="779944"/>
                    <a:pt x="921985" y="797701"/>
                    <a:pt x="896461" y="812549"/>
                  </a:cubicBezTo>
                  <a:close/>
                  <a:moveTo>
                    <a:pt x="967404" y="737470"/>
                  </a:moveTo>
                  <a:lnTo>
                    <a:pt x="973713" y="730460"/>
                  </a:lnTo>
                  <a:lnTo>
                    <a:pt x="967754" y="699334"/>
                  </a:lnTo>
                  <a:lnTo>
                    <a:pt x="963688" y="697722"/>
                  </a:lnTo>
                  <a:lnTo>
                    <a:pt x="966212" y="692464"/>
                  </a:lnTo>
                  <a:lnTo>
                    <a:pt x="952752" y="688258"/>
                  </a:lnTo>
                  <a:lnTo>
                    <a:pt x="950159" y="699334"/>
                  </a:lnTo>
                  <a:lnTo>
                    <a:pt x="948827" y="713355"/>
                  </a:lnTo>
                  <a:lnTo>
                    <a:pt x="946023" y="715949"/>
                  </a:lnTo>
                  <a:lnTo>
                    <a:pt x="921487" y="691413"/>
                  </a:lnTo>
                  <a:cubicBezTo>
                    <a:pt x="971813" y="639061"/>
                    <a:pt x="1001109" y="570012"/>
                    <a:pt x="1003786" y="497442"/>
                  </a:cubicBezTo>
                  <a:lnTo>
                    <a:pt x="1084193" y="497442"/>
                  </a:lnTo>
                  <a:cubicBezTo>
                    <a:pt x="1081536" y="591350"/>
                    <a:pt x="1043765" y="680849"/>
                    <a:pt x="978339" y="748265"/>
                  </a:cubicBezTo>
                  <a:close/>
                  <a:moveTo>
                    <a:pt x="989556" y="759552"/>
                  </a:moveTo>
                  <a:cubicBezTo>
                    <a:pt x="1057954" y="689156"/>
                    <a:pt x="1097414" y="595630"/>
                    <a:pt x="1100106" y="497512"/>
                  </a:cubicBezTo>
                  <a:lnTo>
                    <a:pt x="1180443" y="497512"/>
                  </a:lnTo>
                  <a:cubicBezTo>
                    <a:pt x="1177751" y="616944"/>
                    <a:pt x="1129850" y="730908"/>
                    <a:pt x="1046408" y="816404"/>
                  </a:cubicBezTo>
                  <a:close/>
                  <a:moveTo>
                    <a:pt x="505854" y="681669"/>
                  </a:moveTo>
                  <a:cubicBezTo>
                    <a:pt x="500036" y="675640"/>
                    <a:pt x="494497" y="669401"/>
                    <a:pt x="489170" y="662882"/>
                  </a:cubicBezTo>
                  <a:lnTo>
                    <a:pt x="491623" y="642552"/>
                  </a:lnTo>
                  <a:lnTo>
                    <a:pt x="483141" y="623064"/>
                  </a:lnTo>
                  <a:lnTo>
                    <a:pt x="481038" y="592570"/>
                  </a:lnTo>
                  <a:lnTo>
                    <a:pt x="471504" y="574063"/>
                  </a:lnTo>
                  <a:lnTo>
                    <a:pt x="473467" y="562566"/>
                  </a:lnTo>
                  <a:lnTo>
                    <a:pt x="461970" y="540484"/>
                  </a:lnTo>
                  <a:lnTo>
                    <a:pt x="451946" y="535437"/>
                  </a:lnTo>
                  <a:lnTo>
                    <a:pt x="456012" y="523730"/>
                  </a:lnTo>
                  <a:lnTo>
                    <a:pt x="451876" y="514476"/>
                  </a:lnTo>
                  <a:lnTo>
                    <a:pt x="456012" y="503891"/>
                  </a:lnTo>
                  <a:lnTo>
                    <a:pt x="467018" y="503891"/>
                  </a:lnTo>
                  <a:lnTo>
                    <a:pt x="470873" y="497512"/>
                  </a:lnTo>
                  <a:lnTo>
                    <a:pt x="489660" y="497512"/>
                  </a:lnTo>
                  <a:lnTo>
                    <a:pt x="492535" y="503050"/>
                  </a:lnTo>
                  <a:lnTo>
                    <a:pt x="489030" y="522468"/>
                  </a:lnTo>
                  <a:lnTo>
                    <a:pt x="486786" y="525763"/>
                  </a:lnTo>
                  <a:lnTo>
                    <a:pt x="493796" y="541115"/>
                  </a:lnTo>
                  <a:lnTo>
                    <a:pt x="489170" y="543709"/>
                  </a:lnTo>
                  <a:lnTo>
                    <a:pt x="485945" y="539573"/>
                  </a:lnTo>
                  <a:lnTo>
                    <a:pt x="484543" y="541115"/>
                  </a:lnTo>
                  <a:lnTo>
                    <a:pt x="487768" y="550228"/>
                  </a:lnTo>
                  <a:lnTo>
                    <a:pt x="493306" y="560884"/>
                  </a:lnTo>
                  <a:lnTo>
                    <a:pt x="495900" y="560884"/>
                  </a:lnTo>
                  <a:lnTo>
                    <a:pt x="497722" y="550509"/>
                  </a:lnTo>
                  <a:lnTo>
                    <a:pt x="495058" y="547003"/>
                  </a:lnTo>
                  <a:lnTo>
                    <a:pt x="495058" y="540554"/>
                  </a:lnTo>
                  <a:lnTo>
                    <a:pt x="494217" y="527235"/>
                  </a:lnTo>
                  <a:lnTo>
                    <a:pt x="497722" y="503821"/>
                  </a:lnTo>
                  <a:lnTo>
                    <a:pt x="493937" y="497512"/>
                  </a:lnTo>
                  <a:lnTo>
                    <a:pt x="507396" y="497512"/>
                  </a:lnTo>
                  <a:cubicBezTo>
                    <a:pt x="509998" y="545221"/>
                    <a:pt x="529622" y="590415"/>
                    <a:pt x="562706" y="624886"/>
                  </a:cubicBezTo>
                  <a:close/>
                  <a:moveTo>
                    <a:pt x="452577" y="524571"/>
                  </a:moveTo>
                  <a:lnTo>
                    <a:pt x="445006" y="536488"/>
                  </a:lnTo>
                  <a:lnTo>
                    <a:pt x="431967" y="536488"/>
                  </a:lnTo>
                  <a:lnTo>
                    <a:pt x="430915" y="535717"/>
                  </a:lnTo>
                  <a:cubicBezTo>
                    <a:pt x="428704" y="523088"/>
                    <a:pt x="427346" y="510323"/>
                    <a:pt x="426849" y="497512"/>
                  </a:cubicBezTo>
                  <a:lnTo>
                    <a:pt x="451034" y="497512"/>
                  </a:lnTo>
                  <a:lnTo>
                    <a:pt x="445216" y="516860"/>
                  </a:lnTo>
                  <a:close/>
                  <a:moveTo>
                    <a:pt x="479005" y="469401"/>
                  </a:moveTo>
                  <a:lnTo>
                    <a:pt x="480477" y="453418"/>
                  </a:lnTo>
                  <a:lnTo>
                    <a:pt x="490011" y="447880"/>
                  </a:lnTo>
                  <a:lnTo>
                    <a:pt x="507046" y="450894"/>
                  </a:lnTo>
                  <a:lnTo>
                    <a:pt x="509639" y="453979"/>
                  </a:lnTo>
                  <a:cubicBezTo>
                    <a:pt x="508101" y="463109"/>
                    <a:pt x="507234" y="472341"/>
                    <a:pt x="507046" y="481599"/>
                  </a:cubicBezTo>
                  <a:lnTo>
                    <a:pt x="487768" y="481599"/>
                  </a:lnTo>
                  <a:close/>
                  <a:moveTo>
                    <a:pt x="560814" y="529478"/>
                  </a:moveTo>
                  <a:lnTo>
                    <a:pt x="564810" y="527445"/>
                  </a:lnTo>
                  <a:lnTo>
                    <a:pt x="574834" y="535367"/>
                  </a:lnTo>
                  <a:lnTo>
                    <a:pt x="570277" y="539082"/>
                  </a:lnTo>
                  <a:lnTo>
                    <a:pt x="582125" y="546933"/>
                  </a:lnTo>
                  <a:lnTo>
                    <a:pt x="581844" y="538521"/>
                  </a:lnTo>
                  <a:lnTo>
                    <a:pt x="588153" y="528076"/>
                  </a:lnTo>
                  <a:lnTo>
                    <a:pt x="594743" y="535086"/>
                  </a:lnTo>
                  <a:lnTo>
                    <a:pt x="601753" y="544760"/>
                  </a:lnTo>
                  <a:lnTo>
                    <a:pt x="588854" y="547424"/>
                  </a:lnTo>
                  <a:lnTo>
                    <a:pt x="594392" y="558500"/>
                  </a:lnTo>
                  <a:lnTo>
                    <a:pt x="602875" y="554014"/>
                  </a:lnTo>
                  <a:lnTo>
                    <a:pt x="602034" y="550509"/>
                  </a:lnTo>
                  <a:lnTo>
                    <a:pt x="608343" y="546232"/>
                  </a:lnTo>
                  <a:lnTo>
                    <a:pt x="612058" y="528707"/>
                  </a:lnTo>
                  <a:cubicBezTo>
                    <a:pt x="616653" y="538986"/>
                    <a:pt x="622879" y="548455"/>
                    <a:pt x="630495" y="556748"/>
                  </a:cubicBezTo>
                  <a:lnTo>
                    <a:pt x="573712" y="613530"/>
                  </a:lnTo>
                  <a:cubicBezTo>
                    <a:pt x="545868" y="584387"/>
                    <a:pt x="528379" y="546897"/>
                    <a:pt x="523940" y="506835"/>
                  </a:cubicBezTo>
                  <a:lnTo>
                    <a:pt x="535577" y="519243"/>
                  </a:lnTo>
                  <a:lnTo>
                    <a:pt x="546513" y="519243"/>
                  </a:lnTo>
                  <a:close/>
                  <a:moveTo>
                    <a:pt x="502349" y="294918"/>
                  </a:moveTo>
                  <a:lnTo>
                    <a:pt x="559131" y="351770"/>
                  </a:lnTo>
                  <a:cubicBezTo>
                    <a:pt x="547233" y="364858"/>
                    <a:pt x="537099" y="379446"/>
                    <a:pt x="528988" y="395163"/>
                  </a:cubicBezTo>
                  <a:lnTo>
                    <a:pt x="525062" y="395163"/>
                  </a:lnTo>
                  <a:lnTo>
                    <a:pt x="517070" y="397617"/>
                  </a:lnTo>
                  <a:lnTo>
                    <a:pt x="514266" y="397617"/>
                  </a:lnTo>
                  <a:lnTo>
                    <a:pt x="505784" y="405538"/>
                  </a:lnTo>
                  <a:lnTo>
                    <a:pt x="516509" y="403295"/>
                  </a:lnTo>
                  <a:lnTo>
                    <a:pt x="526183" y="400841"/>
                  </a:lnTo>
                  <a:lnTo>
                    <a:pt x="524501" y="404557"/>
                  </a:lnTo>
                  <a:lnTo>
                    <a:pt x="516019" y="409814"/>
                  </a:lnTo>
                  <a:lnTo>
                    <a:pt x="511743" y="409814"/>
                  </a:lnTo>
                  <a:lnTo>
                    <a:pt x="499264" y="419278"/>
                  </a:lnTo>
                  <a:lnTo>
                    <a:pt x="487207" y="418297"/>
                  </a:lnTo>
                  <a:lnTo>
                    <a:pt x="469752" y="450824"/>
                  </a:lnTo>
                  <a:lnTo>
                    <a:pt x="473187" y="457343"/>
                  </a:lnTo>
                  <a:lnTo>
                    <a:pt x="463723" y="467859"/>
                  </a:lnTo>
                  <a:lnTo>
                    <a:pt x="462251" y="481879"/>
                  </a:lnTo>
                  <a:lnTo>
                    <a:pt x="426639" y="481879"/>
                  </a:lnTo>
                  <a:cubicBezTo>
                    <a:pt x="427758" y="412314"/>
                    <a:pt x="454749" y="345660"/>
                    <a:pt x="502349" y="294918"/>
                  </a:cubicBezTo>
                  <a:close/>
                  <a:moveTo>
                    <a:pt x="428952" y="723590"/>
                  </a:moveTo>
                  <a:lnTo>
                    <a:pt x="446969" y="734175"/>
                  </a:lnTo>
                  <a:lnTo>
                    <a:pt x="450684" y="736699"/>
                  </a:lnTo>
                  <a:lnTo>
                    <a:pt x="437645" y="749738"/>
                  </a:lnTo>
                  <a:cubicBezTo>
                    <a:pt x="431569" y="743428"/>
                    <a:pt x="425681" y="736909"/>
                    <a:pt x="419979" y="730179"/>
                  </a:cubicBezTo>
                  <a:close/>
                  <a:moveTo>
                    <a:pt x="410936" y="497512"/>
                  </a:moveTo>
                  <a:cubicBezTo>
                    <a:pt x="410936" y="505293"/>
                    <a:pt x="411918" y="513074"/>
                    <a:pt x="412759" y="520715"/>
                  </a:cubicBezTo>
                  <a:lnTo>
                    <a:pt x="402945" y="522959"/>
                  </a:lnTo>
                  <a:lnTo>
                    <a:pt x="400912" y="532913"/>
                  </a:lnTo>
                  <a:lnTo>
                    <a:pt x="380442" y="558991"/>
                  </a:lnTo>
                  <a:lnTo>
                    <a:pt x="380933" y="594813"/>
                  </a:lnTo>
                  <a:lnTo>
                    <a:pt x="359902" y="601823"/>
                  </a:lnTo>
                  <a:lnTo>
                    <a:pt x="348406" y="601823"/>
                  </a:lnTo>
                  <a:cubicBezTo>
                    <a:pt x="337519" y="568052"/>
                    <a:pt x="331477" y="532909"/>
                    <a:pt x="330459" y="497442"/>
                  </a:cubicBezTo>
                  <a:close/>
                  <a:moveTo>
                    <a:pt x="331581" y="601402"/>
                  </a:moveTo>
                  <a:lnTo>
                    <a:pt x="326884" y="600491"/>
                  </a:lnTo>
                  <a:lnTo>
                    <a:pt x="322468" y="595514"/>
                  </a:lnTo>
                  <a:lnTo>
                    <a:pt x="299895" y="593551"/>
                  </a:lnTo>
                  <a:lnTo>
                    <a:pt x="306905" y="603015"/>
                  </a:lnTo>
                  <a:lnTo>
                    <a:pt x="285875" y="599089"/>
                  </a:lnTo>
                  <a:lnTo>
                    <a:pt x="291343" y="594042"/>
                  </a:lnTo>
                  <a:lnTo>
                    <a:pt x="286225" y="588994"/>
                  </a:lnTo>
                  <a:lnTo>
                    <a:pt x="271153" y="595584"/>
                  </a:lnTo>
                  <a:lnTo>
                    <a:pt x="265756" y="605538"/>
                  </a:lnTo>
                  <a:lnTo>
                    <a:pt x="267859" y="628462"/>
                  </a:lnTo>
                  <a:lnTo>
                    <a:pt x="285244" y="669681"/>
                  </a:lnTo>
                  <a:lnTo>
                    <a:pt x="293586" y="682720"/>
                  </a:lnTo>
                  <a:lnTo>
                    <a:pt x="298353" y="684473"/>
                  </a:lnTo>
                  <a:lnTo>
                    <a:pt x="285244" y="659587"/>
                  </a:lnTo>
                  <a:lnTo>
                    <a:pt x="282370" y="646898"/>
                  </a:lnTo>
                  <a:lnTo>
                    <a:pt x="285314" y="643814"/>
                  </a:lnTo>
                  <a:lnTo>
                    <a:pt x="283491" y="636804"/>
                  </a:lnTo>
                  <a:lnTo>
                    <a:pt x="291413" y="637855"/>
                  </a:lnTo>
                  <a:lnTo>
                    <a:pt x="303540" y="656222"/>
                  </a:lnTo>
                  <a:lnTo>
                    <a:pt x="306555" y="657414"/>
                  </a:lnTo>
                  <a:lnTo>
                    <a:pt x="306555" y="644024"/>
                  </a:lnTo>
                  <a:lnTo>
                    <a:pt x="311462" y="646898"/>
                  </a:lnTo>
                  <a:lnTo>
                    <a:pt x="312513" y="653909"/>
                  </a:lnTo>
                  <a:lnTo>
                    <a:pt x="325272" y="657273"/>
                  </a:lnTo>
                  <a:lnTo>
                    <a:pt x="330600" y="653488"/>
                  </a:lnTo>
                  <a:lnTo>
                    <a:pt x="332422" y="654750"/>
                  </a:lnTo>
                  <a:lnTo>
                    <a:pt x="332422" y="664494"/>
                  </a:lnTo>
                  <a:lnTo>
                    <a:pt x="338030" y="671504"/>
                  </a:lnTo>
                  <a:lnTo>
                    <a:pt x="345041" y="673046"/>
                  </a:lnTo>
                  <a:lnTo>
                    <a:pt x="359902" y="698213"/>
                  </a:lnTo>
                  <a:lnTo>
                    <a:pt x="368945" y="700736"/>
                  </a:lnTo>
                  <a:lnTo>
                    <a:pt x="371749" y="688959"/>
                  </a:lnTo>
                  <a:cubicBezTo>
                    <a:pt x="387409" y="714834"/>
                    <a:pt x="405991" y="738830"/>
                    <a:pt x="427130" y="760463"/>
                  </a:cubicBezTo>
                  <a:lnTo>
                    <a:pt x="370347" y="817245"/>
                  </a:lnTo>
                  <a:cubicBezTo>
                    <a:pt x="285951" y="731862"/>
                    <a:pt x="237268" y="617526"/>
                    <a:pt x="234210" y="497512"/>
                  </a:cubicBezTo>
                  <a:lnTo>
                    <a:pt x="314617" y="497512"/>
                  </a:lnTo>
                  <a:cubicBezTo>
                    <a:pt x="315567" y="532748"/>
                    <a:pt x="321273" y="567694"/>
                    <a:pt x="331581" y="601402"/>
                  </a:cubicBezTo>
                  <a:close/>
                  <a:moveTo>
                    <a:pt x="366632" y="158850"/>
                  </a:moveTo>
                  <a:lnTo>
                    <a:pt x="423414" y="215633"/>
                  </a:lnTo>
                  <a:cubicBezTo>
                    <a:pt x="354733" y="287295"/>
                    <a:pt x="315801" y="382347"/>
                    <a:pt x="314476" y="481599"/>
                  </a:cubicBezTo>
                  <a:lnTo>
                    <a:pt x="234140" y="481599"/>
                  </a:lnTo>
                  <a:cubicBezTo>
                    <a:pt x="235333" y="361084"/>
                    <a:pt x="282616" y="245598"/>
                    <a:pt x="366281" y="158850"/>
                  </a:cubicBezTo>
                  <a:close/>
                  <a:moveTo>
                    <a:pt x="948476" y="129548"/>
                  </a:moveTo>
                  <a:lnTo>
                    <a:pt x="943639" y="121697"/>
                  </a:lnTo>
                  <a:lnTo>
                    <a:pt x="933124" y="116439"/>
                  </a:lnTo>
                  <a:lnTo>
                    <a:pt x="924922" y="122678"/>
                  </a:lnTo>
                  <a:lnTo>
                    <a:pt x="935437" y="128286"/>
                  </a:lnTo>
                  <a:lnTo>
                    <a:pt x="946724" y="136909"/>
                  </a:lnTo>
                  <a:close/>
                  <a:moveTo>
                    <a:pt x="899335" y="356327"/>
                  </a:moveTo>
                  <a:lnTo>
                    <a:pt x="899335" y="362566"/>
                  </a:lnTo>
                  <a:lnTo>
                    <a:pt x="913355" y="358360"/>
                  </a:lnTo>
                  <a:lnTo>
                    <a:pt x="917631" y="349878"/>
                  </a:lnTo>
                  <a:lnTo>
                    <a:pt x="908027" y="337259"/>
                  </a:lnTo>
                  <a:lnTo>
                    <a:pt x="913145" y="329548"/>
                  </a:lnTo>
                  <a:lnTo>
                    <a:pt x="926114" y="338801"/>
                  </a:lnTo>
                  <a:lnTo>
                    <a:pt x="928497" y="336909"/>
                  </a:lnTo>
                  <a:lnTo>
                    <a:pt x="925903" y="335086"/>
                  </a:lnTo>
                  <a:lnTo>
                    <a:pt x="922959" y="329478"/>
                  </a:lnTo>
                  <a:lnTo>
                    <a:pt x="928287" y="326393"/>
                  </a:lnTo>
                  <a:lnTo>
                    <a:pt x="923099" y="319383"/>
                  </a:lnTo>
                  <a:lnTo>
                    <a:pt x="910902" y="325552"/>
                  </a:lnTo>
                  <a:lnTo>
                    <a:pt x="906836" y="333193"/>
                  </a:lnTo>
                  <a:lnTo>
                    <a:pt x="904382" y="339853"/>
                  </a:lnTo>
                  <a:lnTo>
                    <a:pt x="909780" y="348896"/>
                  </a:lnTo>
                  <a:lnTo>
                    <a:pt x="907817" y="353102"/>
                  </a:lnTo>
                  <a:close/>
                  <a:moveTo>
                    <a:pt x="318192" y="716790"/>
                  </a:moveTo>
                  <a:lnTo>
                    <a:pt x="319243" y="713144"/>
                  </a:lnTo>
                  <a:lnTo>
                    <a:pt x="312233" y="697442"/>
                  </a:lnTo>
                  <a:lnTo>
                    <a:pt x="303681" y="694287"/>
                  </a:lnTo>
                  <a:close/>
                  <a:moveTo>
                    <a:pt x="646828" y="414792"/>
                  </a:moveTo>
                  <a:cubicBezTo>
                    <a:pt x="646828" y="428251"/>
                    <a:pt x="655030" y="437785"/>
                    <a:pt x="669962" y="445987"/>
                  </a:cubicBezTo>
                  <a:cubicBezTo>
                    <a:pt x="669962" y="445987"/>
                    <a:pt x="669962" y="443674"/>
                    <a:pt x="669962" y="439958"/>
                  </a:cubicBezTo>
                  <a:lnTo>
                    <a:pt x="660568" y="430565"/>
                  </a:lnTo>
                  <a:lnTo>
                    <a:pt x="665546" y="421521"/>
                  </a:lnTo>
                  <a:lnTo>
                    <a:pt x="669612" y="420400"/>
                  </a:lnTo>
                  <a:cubicBezTo>
                    <a:pt x="669612" y="404697"/>
                    <a:pt x="668981" y="387102"/>
                    <a:pt x="668911" y="384578"/>
                  </a:cubicBezTo>
                  <a:lnTo>
                    <a:pt x="668210" y="384578"/>
                  </a:lnTo>
                  <a:cubicBezTo>
                    <a:pt x="654329" y="392289"/>
                    <a:pt x="646828" y="401542"/>
                    <a:pt x="646828" y="414792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7837F536-320E-97F0-1194-D0F0BAD40B84}"/>
                </a:ext>
              </a:extLst>
            </p:cNvPr>
            <p:cNvSpPr/>
            <p:nvPr/>
          </p:nvSpPr>
          <p:spPr>
            <a:xfrm>
              <a:off x="736558" y="3988740"/>
              <a:ext cx="58650" cy="95548"/>
            </a:xfrm>
            <a:custGeom>
              <a:avLst/>
              <a:gdLst>
                <a:gd name="connsiteX0" fmla="*/ 0 w 58650"/>
                <a:gd name="connsiteY0" fmla="*/ 31686 h 95548"/>
                <a:gd name="connsiteX1" fmla="*/ 58255 w 58650"/>
                <a:gd name="connsiteY1" fmla="*/ 95549 h 95548"/>
                <a:gd name="connsiteX2" fmla="*/ 701 w 58650"/>
                <a:gd name="connsiteY2" fmla="*/ 0 h 95548"/>
                <a:gd name="connsiteX3" fmla="*/ 0 w 58650"/>
                <a:gd name="connsiteY3" fmla="*/ 31686 h 9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50" h="95548">
                  <a:moveTo>
                    <a:pt x="0" y="31686"/>
                  </a:moveTo>
                  <a:cubicBezTo>
                    <a:pt x="25237" y="44444"/>
                    <a:pt x="48510" y="62110"/>
                    <a:pt x="58255" y="95549"/>
                  </a:cubicBezTo>
                  <a:cubicBezTo>
                    <a:pt x="62531" y="40168"/>
                    <a:pt x="31476" y="16193"/>
                    <a:pt x="701" y="0"/>
                  </a:cubicBezTo>
                  <a:cubicBezTo>
                    <a:pt x="701" y="70"/>
                    <a:pt x="0" y="31756"/>
                    <a:pt x="0" y="3168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63D1A327-CCDB-35BC-ED08-C2C1A3F7B9B9}"/>
                </a:ext>
              </a:extLst>
            </p:cNvPr>
            <p:cNvSpPr/>
            <p:nvPr/>
          </p:nvSpPr>
          <p:spPr>
            <a:xfrm>
              <a:off x="563687" y="3329854"/>
              <a:ext cx="340624" cy="450964"/>
            </a:xfrm>
            <a:custGeom>
              <a:avLst/>
              <a:gdLst>
                <a:gd name="connsiteX0" fmla="*/ 340624 w 340624"/>
                <a:gd name="connsiteY0" fmla="*/ 128987 h 450964"/>
                <a:gd name="connsiteX1" fmla="*/ 214792 w 340624"/>
                <a:gd name="connsiteY1" fmla="*/ 3155 h 450964"/>
                <a:gd name="connsiteX2" fmla="*/ 187522 w 340624"/>
                <a:gd name="connsiteY2" fmla="*/ 0 h 450964"/>
                <a:gd name="connsiteX3" fmla="*/ 186961 w 340624"/>
                <a:gd name="connsiteY3" fmla="*/ 24956 h 450964"/>
                <a:gd name="connsiteX4" fmla="*/ 186260 w 340624"/>
                <a:gd name="connsiteY4" fmla="*/ 54890 h 450964"/>
                <a:gd name="connsiteX5" fmla="*/ 203435 w 340624"/>
                <a:gd name="connsiteY5" fmla="*/ 57273 h 450964"/>
                <a:gd name="connsiteX6" fmla="*/ 273957 w 340624"/>
                <a:gd name="connsiteY6" fmla="*/ 128987 h 450964"/>
                <a:gd name="connsiteX7" fmla="*/ 182825 w 340624"/>
                <a:gd name="connsiteY7" fmla="*/ 208272 h 450964"/>
                <a:gd name="connsiteX8" fmla="*/ 166211 w 340624"/>
                <a:gd name="connsiteY8" fmla="*/ 212618 h 450964"/>
                <a:gd name="connsiteX9" fmla="*/ 119874 w 340624"/>
                <a:gd name="connsiteY9" fmla="*/ 224185 h 450964"/>
                <a:gd name="connsiteX10" fmla="*/ 103400 w 340624"/>
                <a:gd name="connsiteY10" fmla="*/ 228882 h 450964"/>
                <a:gd name="connsiteX11" fmla="*/ 103400 w 340624"/>
                <a:gd name="connsiteY11" fmla="*/ 228882 h 450964"/>
                <a:gd name="connsiteX12" fmla="*/ 0 w 340624"/>
                <a:gd name="connsiteY12" fmla="*/ 341045 h 450964"/>
                <a:gd name="connsiteX13" fmla="*/ 107746 w 340624"/>
                <a:gd name="connsiteY13" fmla="*/ 450964 h 450964"/>
                <a:gd name="connsiteX14" fmla="*/ 106625 w 340624"/>
                <a:gd name="connsiteY14" fmla="*/ 391939 h 450964"/>
                <a:gd name="connsiteX15" fmla="*/ 66597 w 340624"/>
                <a:gd name="connsiteY15" fmla="*/ 342026 h 450964"/>
                <a:gd name="connsiteX16" fmla="*/ 104732 w 340624"/>
                <a:gd name="connsiteY16" fmla="*/ 292955 h 450964"/>
                <a:gd name="connsiteX17" fmla="*/ 121136 w 340624"/>
                <a:gd name="connsiteY17" fmla="*/ 286576 h 450964"/>
                <a:gd name="connsiteX18" fmla="*/ 164949 w 340624"/>
                <a:gd name="connsiteY18" fmla="*/ 274448 h 450964"/>
                <a:gd name="connsiteX19" fmla="*/ 181563 w 340624"/>
                <a:gd name="connsiteY19" fmla="*/ 270452 h 450964"/>
                <a:gd name="connsiteX20" fmla="*/ 181563 w 340624"/>
                <a:gd name="connsiteY20" fmla="*/ 270452 h 450964"/>
                <a:gd name="connsiteX21" fmla="*/ 340624 w 340624"/>
                <a:gd name="connsiteY21" fmla="*/ 128987 h 45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0624" h="450964">
                  <a:moveTo>
                    <a:pt x="340624" y="128987"/>
                  </a:moveTo>
                  <a:cubicBezTo>
                    <a:pt x="340624" y="78654"/>
                    <a:pt x="304171" y="22853"/>
                    <a:pt x="214792" y="3155"/>
                  </a:cubicBezTo>
                  <a:cubicBezTo>
                    <a:pt x="205777" y="1523"/>
                    <a:pt x="196670" y="470"/>
                    <a:pt x="187522" y="0"/>
                  </a:cubicBezTo>
                  <a:cubicBezTo>
                    <a:pt x="187522" y="7571"/>
                    <a:pt x="186961" y="24956"/>
                    <a:pt x="186961" y="24956"/>
                  </a:cubicBezTo>
                  <a:cubicBezTo>
                    <a:pt x="186961" y="30424"/>
                    <a:pt x="186400" y="50543"/>
                    <a:pt x="186260" y="54890"/>
                  </a:cubicBezTo>
                  <a:cubicBezTo>
                    <a:pt x="192030" y="55289"/>
                    <a:pt x="197771" y="56086"/>
                    <a:pt x="203435" y="57273"/>
                  </a:cubicBezTo>
                  <a:cubicBezTo>
                    <a:pt x="255380" y="69681"/>
                    <a:pt x="273957" y="99334"/>
                    <a:pt x="273957" y="128987"/>
                  </a:cubicBezTo>
                  <a:cubicBezTo>
                    <a:pt x="273957" y="176656"/>
                    <a:pt x="233158" y="194672"/>
                    <a:pt x="182825" y="208272"/>
                  </a:cubicBezTo>
                  <a:lnTo>
                    <a:pt x="166211" y="212618"/>
                  </a:lnTo>
                  <a:cubicBezTo>
                    <a:pt x="150999" y="216404"/>
                    <a:pt x="135366" y="220049"/>
                    <a:pt x="119874" y="224185"/>
                  </a:cubicBezTo>
                  <a:cubicBezTo>
                    <a:pt x="114336" y="225657"/>
                    <a:pt x="108868" y="227270"/>
                    <a:pt x="103400" y="228882"/>
                  </a:cubicBezTo>
                  <a:lnTo>
                    <a:pt x="103400" y="228882"/>
                  </a:lnTo>
                  <a:cubicBezTo>
                    <a:pt x="47809" y="245847"/>
                    <a:pt x="0" y="272625"/>
                    <a:pt x="0" y="341045"/>
                  </a:cubicBezTo>
                  <a:cubicBezTo>
                    <a:pt x="0" y="409464"/>
                    <a:pt x="54539" y="434560"/>
                    <a:pt x="107746" y="450964"/>
                  </a:cubicBezTo>
                  <a:cubicBezTo>
                    <a:pt x="107419" y="431383"/>
                    <a:pt x="107045" y="411707"/>
                    <a:pt x="106625" y="391939"/>
                  </a:cubicBezTo>
                  <a:cubicBezTo>
                    <a:pt x="83141" y="380933"/>
                    <a:pt x="66597" y="366422"/>
                    <a:pt x="66597" y="342026"/>
                  </a:cubicBezTo>
                  <a:cubicBezTo>
                    <a:pt x="66597" y="317631"/>
                    <a:pt x="81668" y="303751"/>
                    <a:pt x="104732" y="292955"/>
                  </a:cubicBezTo>
                  <a:cubicBezTo>
                    <a:pt x="109849" y="290642"/>
                    <a:pt x="115317" y="288539"/>
                    <a:pt x="121136" y="286576"/>
                  </a:cubicBezTo>
                  <a:cubicBezTo>
                    <a:pt x="134385" y="282089"/>
                    <a:pt x="149176" y="278234"/>
                    <a:pt x="164949" y="274448"/>
                  </a:cubicBezTo>
                  <a:lnTo>
                    <a:pt x="181563" y="270452"/>
                  </a:lnTo>
                  <a:lnTo>
                    <a:pt x="181563" y="270452"/>
                  </a:lnTo>
                  <a:cubicBezTo>
                    <a:pt x="256502" y="252927"/>
                    <a:pt x="340624" y="229443"/>
                    <a:pt x="340624" y="128987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C09121DB-7E8A-AE11-2ECE-41B7D56B8BDC}"/>
                </a:ext>
              </a:extLst>
            </p:cNvPr>
            <p:cNvSpPr/>
            <p:nvPr/>
          </p:nvSpPr>
          <p:spPr>
            <a:xfrm>
              <a:off x="634840" y="3747590"/>
              <a:ext cx="191798" cy="244935"/>
            </a:xfrm>
            <a:custGeom>
              <a:avLst/>
              <a:gdLst>
                <a:gd name="connsiteX0" fmla="*/ 0 w 191798"/>
                <a:gd name="connsiteY0" fmla="*/ 191167 h 244935"/>
                <a:gd name="connsiteX1" fmla="*/ 40589 w 191798"/>
                <a:gd name="connsiteY1" fmla="*/ 244935 h 244935"/>
                <a:gd name="connsiteX2" fmla="*/ 39748 w 191798"/>
                <a:gd name="connsiteY2" fmla="*/ 197056 h 244935"/>
                <a:gd name="connsiteX3" fmla="*/ 55030 w 191798"/>
                <a:gd name="connsiteY3" fmla="*/ 180302 h 244935"/>
                <a:gd name="connsiteX4" fmla="*/ 87207 w 191798"/>
                <a:gd name="connsiteY4" fmla="*/ 168034 h 244935"/>
                <a:gd name="connsiteX5" fmla="*/ 104101 w 191798"/>
                <a:gd name="connsiteY5" fmla="*/ 162145 h 244935"/>
                <a:gd name="connsiteX6" fmla="*/ 104101 w 191798"/>
                <a:gd name="connsiteY6" fmla="*/ 162145 h 244935"/>
                <a:gd name="connsiteX7" fmla="*/ 191798 w 191798"/>
                <a:gd name="connsiteY7" fmla="*/ 85033 h 244935"/>
                <a:gd name="connsiteX8" fmla="*/ 107676 w 191798"/>
                <a:gd name="connsiteY8" fmla="*/ 0 h 244935"/>
                <a:gd name="connsiteX9" fmla="*/ 106555 w 191798"/>
                <a:gd name="connsiteY9" fmla="*/ 54749 h 244935"/>
                <a:gd name="connsiteX10" fmla="*/ 137540 w 191798"/>
                <a:gd name="connsiteY10" fmla="*/ 85033 h 244935"/>
                <a:gd name="connsiteX11" fmla="*/ 105223 w 191798"/>
                <a:gd name="connsiteY11" fmla="*/ 118121 h 244935"/>
                <a:gd name="connsiteX12" fmla="*/ 88749 w 191798"/>
                <a:gd name="connsiteY12" fmla="*/ 123870 h 244935"/>
                <a:gd name="connsiteX13" fmla="*/ 55451 w 191798"/>
                <a:gd name="connsiteY13" fmla="*/ 135086 h 244935"/>
                <a:gd name="connsiteX14" fmla="*/ 38977 w 191798"/>
                <a:gd name="connsiteY14" fmla="*/ 142096 h 244935"/>
                <a:gd name="connsiteX15" fmla="*/ 0 w 191798"/>
                <a:gd name="connsiteY15" fmla="*/ 191167 h 24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1798" h="244935">
                  <a:moveTo>
                    <a:pt x="0" y="191167"/>
                  </a:moveTo>
                  <a:cubicBezTo>
                    <a:pt x="0" y="218647"/>
                    <a:pt x="20330" y="233228"/>
                    <a:pt x="40589" y="244935"/>
                  </a:cubicBezTo>
                  <a:cubicBezTo>
                    <a:pt x="40589" y="240309"/>
                    <a:pt x="39748" y="197757"/>
                    <a:pt x="39748" y="197056"/>
                  </a:cubicBezTo>
                  <a:cubicBezTo>
                    <a:pt x="40168" y="188574"/>
                    <a:pt x="48370" y="183456"/>
                    <a:pt x="55030" y="180302"/>
                  </a:cubicBezTo>
                  <a:cubicBezTo>
                    <a:pt x="65535" y="175654"/>
                    <a:pt x="76278" y="171560"/>
                    <a:pt x="87207" y="168034"/>
                  </a:cubicBezTo>
                  <a:cubicBezTo>
                    <a:pt x="93235" y="165931"/>
                    <a:pt x="98353" y="163898"/>
                    <a:pt x="104101" y="162145"/>
                  </a:cubicBezTo>
                  <a:lnTo>
                    <a:pt x="104101" y="162145"/>
                  </a:lnTo>
                  <a:cubicBezTo>
                    <a:pt x="144760" y="149948"/>
                    <a:pt x="191798" y="134105"/>
                    <a:pt x="191798" y="85033"/>
                  </a:cubicBezTo>
                  <a:cubicBezTo>
                    <a:pt x="191798" y="35962"/>
                    <a:pt x="151490" y="14932"/>
                    <a:pt x="107676" y="0"/>
                  </a:cubicBezTo>
                  <a:cubicBezTo>
                    <a:pt x="107676" y="15773"/>
                    <a:pt x="106905" y="38836"/>
                    <a:pt x="106555" y="54749"/>
                  </a:cubicBezTo>
                  <a:cubicBezTo>
                    <a:pt x="125202" y="61760"/>
                    <a:pt x="137540" y="70943"/>
                    <a:pt x="137540" y="85033"/>
                  </a:cubicBezTo>
                  <a:cubicBezTo>
                    <a:pt x="137540" y="102769"/>
                    <a:pt x="118612" y="113074"/>
                    <a:pt x="105223" y="118121"/>
                  </a:cubicBezTo>
                  <a:cubicBezTo>
                    <a:pt x="99615" y="120294"/>
                    <a:pt x="91203" y="123169"/>
                    <a:pt x="88749" y="123870"/>
                  </a:cubicBezTo>
                  <a:cubicBezTo>
                    <a:pt x="77953" y="127235"/>
                    <a:pt x="66316" y="130880"/>
                    <a:pt x="55451" y="135086"/>
                  </a:cubicBezTo>
                  <a:cubicBezTo>
                    <a:pt x="49833" y="137112"/>
                    <a:pt x="44333" y="139453"/>
                    <a:pt x="38977" y="142096"/>
                  </a:cubicBezTo>
                  <a:cubicBezTo>
                    <a:pt x="19629" y="151840"/>
                    <a:pt x="-70" y="166071"/>
                    <a:pt x="0" y="191167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6CBAE760-5670-B6CC-E316-D5420CFE50E8}"/>
                </a:ext>
              </a:extLst>
            </p:cNvPr>
            <p:cNvSpPr/>
            <p:nvPr/>
          </p:nvSpPr>
          <p:spPr>
            <a:xfrm>
              <a:off x="459937" y="3337705"/>
              <a:ext cx="204066" cy="196495"/>
            </a:xfrm>
            <a:custGeom>
              <a:avLst/>
              <a:gdLst>
                <a:gd name="connsiteX0" fmla="*/ 202454 w 204066"/>
                <a:gd name="connsiteY0" fmla="*/ 0 h 196495"/>
                <a:gd name="connsiteX1" fmla="*/ 153383 w 204066"/>
                <a:gd name="connsiteY1" fmla="*/ 19979 h 196495"/>
                <a:gd name="connsiteX2" fmla="*/ 85594 w 204066"/>
                <a:gd name="connsiteY2" fmla="*/ 54609 h 196495"/>
                <a:gd name="connsiteX3" fmla="*/ 62250 w 204066"/>
                <a:gd name="connsiteY3" fmla="*/ 84613 h 196495"/>
                <a:gd name="connsiteX4" fmla="*/ 48230 w 204066"/>
                <a:gd name="connsiteY4" fmla="*/ 123099 h 196495"/>
                <a:gd name="connsiteX5" fmla="*/ 42061 w 204066"/>
                <a:gd name="connsiteY5" fmla="*/ 144900 h 196495"/>
                <a:gd name="connsiteX6" fmla="*/ 42061 w 204066"/>
                <a:gd name="connsiteY6" fmla="*/ 145321 h 196495"/>
                <a:gd name="connsiteX7" fmla="*/ 32667 w 204066"/>
                <a:gd name="connsiteY7" fmla="*/ 162706 h 196495"/>
                <a:gd name="connsiteX8" fmla="*/ 0 w 204066"/>
                <a:gd name="connsiteY8" fmla="*/ 175745 h 196495"/>
                <a:gd name="connsiteX9" fmla="*/ 28041 w 204066"/>
                <a:gd name="connsiteY9" fmla="*/ 173361 h 196495"/>
                <a:gd name="connsiteX10" fmla="*/ 21872 w 204066"/>
                <a:gd name="connsiteY10" fmla="*/ 196495 h 196495"/>
                <a:gd name="connsiteX11" fmla="*/ 50613 w 204066"/>
                <a:gd name="connsiteY11" fmla="*/ 153172 h 196495"/>
                <a:gd name="connsiteX12" fmla="*/ 89450 w 204066"/>
                <a:gd name="connsiteY12" fmla="*/ 141535 h 196495"/>
                <a:gd name="connsiteX13" fmla="*/ 160883 w 204066"/>
                <a:gd name="connsiteY13" fmla="*/ 90291 h 196495"/>
                <a:gd name="connsiteX14" fmla="*/ 204066 w 204066"/>
                <a:gd name="connsiteY14" fmla="*/ 57694 h 196495"/>
                <a:gd name="connsiteX15" fmla="*/ 202454 w 204066"/>
                <a:gd name="connsiteY15" fmla="*/ 0 h 196495"/>
                <a:gd name="connsiteX16" fmla="*/ 99544 w 204066"/>
                <a:gd name="connsiteY16" fmla="*/ 92184 h 196495"/>
                <a:gd name="connsiteX17" fmla="*/ 86996 w 204066"/>
                <a:gd name="connsiteY17" fmla="*/ 94988 h 196495"/>
                <a:gd name="connsiteX18" fmla="*/ 101998 w 204066"/>
                <a:gd name="connsiteY18" fmla="*/ 70592 h 196495"/>
                <a:gd name="connsiteX19" fmla="*/ 119664 w 204066"/>
                <a:gd name="connsiteY19" fmla="*/ 71153 h 196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4066" h="196495">
                  <a:moveTo>
                    <a:pt x="202454" y="0"/>
                  </a:moveTo>
                  <a:cubicBezTo>
                    <a:pt x="185578" y="5307"/>
                    <a:pt x="169166" y="11989"/>
                    <a:pt x="153383" y="19979"/>
                  </a:cubicBezTo>
                  <a:cubicBezTo>
                    <a:pt x="135857" y="25797"/>
                    <a:pt x="111322" y="26989"/>
                    <a:pt x="85594" y="54609"/>
                  </a:cubicBezTo>
                  <a:cubicBezTo>
                    <a:pt x="77270" y="64176"/>
                    <a:pt x="69477" y="74192"/>
                    <a:pt x="62250" y="84613"/>
                  </a:cubicBezTo>
                  <a:cubicBezTo>
                    <a:pt x="54539" y="95689"/>
                    <a:pt x="54189" y="113495"/>
                    <a:pt x="48230" y="123099"/>
                  </a:cubicBezTo>
                  <a:cubicBezTo>
                    <a:pt x="40098" y="137119"/>
                    <a:pt x="42061" y="144900"/>
                    <a:pt x="42061" y="144900"/>
                  </a:cubicBezTo>
                  <a:lnTo>
                    <a:pt x="42061" y="145321"/>
                  </a:lnTo>
                  <a:cubicBezTo>
                    <a:pt x="40553" y="151856"/>
                    <a:pt x="37307" y="157863"/>
                    <a:pt x="32667" y="162706"/>
                  </a:cubicBezTo>
                  <a:cubicBezTo>
                    <a:pt x="24808" y="172467"/>
                    <a:pt x="12421" y="177412"/>
                    <a:pt x="0" y="175745"/>
                  </a:cubicBezTo>
                  <a:cubicBezTo>
                    <a:pt x="11637" y="181493"/>
                    <a:pt x="28041" y="173361"/>
                    <a:pt x="28041" y="173361"/>
                  </a:cubicBezTo>
                  <a:cubicBezTo>
                    <a:pt x="25556" y="180952"/>
                    <a:pt x="23496" y="188675"/>
                    <a:pt x="21872" y="196495"/>
                  </a:cubicBezTo>
                  <a:cubicBezTo>
                    <a:pt x="34911" y="166982"/>
                    <a:pt x="46898" y="156187"/>
                    <a:pt x="50613" y="153172"/>
                  </a:cubicBezTo>
                  <a:cubicBezTo>
                    <a:pt x="56222" y="154434"/>
                    <a:pt x="67858" y="153943"/>
                    <a:pt x="89450" y="141535"/>
                  </a:cubicBezTo>
                  <a:cubicBezTo>
                    <a:pt x="113845" y="127515"/>
                    <a:pt x="150508" y="104732"/>
                    <a:pt x="160883" y="90291"/>
                  </a:cubicBezTo>
                  <a:cubicBezTo>
                    <a:pt x="171825" y="75481"/>
                    <a:pt x="186824" y="64158"/>
                    <a:pt x="204066" y="57694"/>
                  </a:cubicBezTo>
                  <a:cubicBezTo>
                    <a:pt x="203295" y="35542"/>
                    <a:pt x="202874" y="16334"/>
                    <a:pt x="202454" y="0"/>
                  </a:cubicBezTo>
                  <a:close/>
                  <a:moveTo>
                    <a:pt x="99544" y="92184"/>
                  </a:moveTo>
                  <a:lnTo>
                    <a:pt x="86996" y="94988"/>
                  </a:lnTo>
                  <a:lnTo>
                    <a:pt x="101998" y="70592"/>
                  </a:lnTo>
                  <a:lnTo>
                    <a:pt x="119664" y="71153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88934CDD-2125-DAB4-3051-79835A2B8175}"/>
                </a:ext>
              </a:extLst>
            </p:cNvPr>
            <p:cNvSpPr/>
            <p:nvPr/>
          </p:nvSpPr>
          <p:spPr>
            <a:xfrm>
              <a:off x="691202" y="3932308"/>
              <a:ext cx="30704" cy="263599"/>
            </a:xfrm>
            <a:custGeom>
              <a:avLst/>
              <a:gdLst>
                <a:gd name="connsiteX0" fmla="*/ 21591 w 30704"/>
                <a:gd name="connsiteY0" fmla="*/ 3014 h 263599"/>
                <a:gd name="connsiteX1" fmla="*/ 9253 w 30704"/>
                <a:gd name="connsiteY1" fmla="*/ 7781 h 263599"/>
                <a:gd name="connsiteX2" fmla="*/ 0 w 30704"/>
                <a:gd name="connsiteY2" fmla="*/ 12759 h 263599"/>
                <a:gd name="connsiteX3" fmla="*/ 3926 w 30704"/>
                <a:gd name="connsiteY3" fmla="*/ 230635 h 263599"/>
                <a:gd name="connsiteX4" fmla="*/ 26218 w 30704"/>
                <a:gd name="connsiteY4" fmla="*/ 230635 h 263599"/>
                <a:gd name="connsiteX5" fmla="*/ 30705 w 30704"/>
                <a:gd name="connsiteY5" fmla="*/ 0 h 263599"/>
                <a:gd name="connsiteX6" fmla="*/ 21591 w 30704"/>
                <a:gd name="connsiteY6" fmla="*/ 3014 h 26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04" h="263599">
                  <a:moveTo>
                    <a:pt x="21591" y="3014"/>
                  </a:moveTo>
                  <a:cubicBezTo>
                    <a:pt x="19208" y="3856"/>
                    <a:pt x="13109" y="6449"/>
                    <a:pt x="9253" y="7781"/>
                  </a:cubicBezTo>
                  <a:cubicBezTo>
                    <a:pt x="5398" y="9113"/>
                    <a:pt x="0" y="11356"/>
                    <a:pt x="0" y="12759"/>
                  </a:cubicBezTo>
                  <a:cubicBezTo>
                    <a:pt x="0" y="14161"/>
                    <a:pt x="3926" y="225938"/>
                    <a:pt x="3926" y="230635"/>
                  </a:cubicBezTo>
                  <a:cubicBezTo>
                    <a:pt x="3926" y="274448"/>
                    <a:pt x="26218" y="274729"/>
                    <a:pt x="26218" y="230635"/>
                  </a:cubicBezTo>
                  <a:cubicBezTo>
                    <a:pt x="26218" y="227480"/>
                    <a:pt x="30705" y="0"/>
                    <a:pt x="30705" y="0"/>
                  </a:cubicBezTo>
                  <a:cubicBezTo>
                    <a:pt x="30705" y="0"/>
                    <a:pt x="25377" y="1753"/>
                    <a:pt x="21591" y="301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BCB3EE4B-B706-7E82-86DD-8A55EB5CFEF4}"/>
                </a:ext>
              </a:extLst>
            </p:cNvPr>
            <p:cNvSpPr/>
            <p:nvPr/>
          </p:nvSpPr>
          <p:spPr>
            <a:xfrm>
              <a:off x="685174" y="3622108"/>
              <a:ext cx="43112" cy="242972"/>
            </a:xfrm>
            <a:custGeom>
              <a:avLst/>
              <a:gdLst>
                <a:gd name="connsiteX0" fmla="*/ 4487 w 43112"/>
                <a:gd name="connsiteY0" fmla="*/ 242972 h 242972"/>
                <a:gd name="connsiteX1" fmla="*/ 24816 w 43112"/>
                <a:gd name="connsiteY1" fmla="*/ 236453 h 242972"/>
                <a:gd name="connsiteX2" fmla="*/ 38346 w 43112"/>
                <a:gd name="connsiteY2" fmla="*/ 232247 h 242972"/>
                <a:gd name="connsiteX3" fmla="*/ 43113 w 43112"/>
                <a:gd name="connsiteY3" fmla="*/ 0 h 242972"/>
                <a:gd name="connsiteX4" fmla="*/ 0 w 43112"/>
                <a:gd name="connsiteY4" fmla="*/ 12408 h 242972"/>
                <a:gd name="connsiteX5" fmla="*/ 4487 w 43112"/>
                <a:gd name="connsiteY5" fmla="*/ 242972 h 24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112" h="242972">
                  <a:moveTo>
                    <a:pt x="4487" y="242972"/>
                  </a:moveTo>
                  <a:cubicBezTo>
                    <a:pt x="11497" y="240589"/>
                    <a:pt x="18507" y="238486"/>
                    <a:pt x="24816" y="236453"/>
                  </a:cubicBezTo>
                  <a:lnTo>
                    <a:pt x="38346" y="232247"/>
                  </a:lnTo>
                  <a:cubicBezTo>
                    <a:pt x="38346" y="218857"/>
                    <a:pt x="42412" y="33649"/>
                    <a:pt x="43113" y="0"/>
                  </a:cubicBezTo>
                  <a:cubicBezTo>
                    <a:pt x="28531" y="3375"/>
                    <a:pt x="14143" y="7517"/>
                    <a:pt x="0" y="12408"/>
                  </a:cubicBezTo>
                  <a:cubicBezTo>
                    <a:pt x="491" y="37645"/>
                    <a:pt x="4136" y="222783"/>
                    <a:pt x="4487" y="242972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7E594DDC-1DF6-83BA-4E63-58AD67A038D2}"/>
                </a:ext>
              </a:extLst>
            </p:cNvPr>
            <p:cNvSpPr/>
            <p:nvPr/>
          </p:nvSpPr>
          <p:spPr>
            <a:xfrm>
              <a:off x="667104" y="3155932"/>
              <a:ext cx="80531" cy="381142"/>
            </a:xfrm>
            <a:custGeom>
              <a:avLst/>
              <a:gdLst>
                <a:gd name="connsiteX0" fmla="*/ 40923 w 80531"/>
                <a:gd name="connsiteY0" fmla="*/ 0 h 381142"/>
                <a:gd name="connsiteX1" fmla="*/ 9868 w 80531"/>
                <a:gd name="connsiteY1" fmla="*/ 123239 h 381142"/>
                <a:gd name="connsiteX2" fmla="*/ 15897 w 80531"/>
                <a:gd name="connsiteY2" fmla="*/ 381143 h 381142"/>
                <a:gd name="connsiteX3" fmla="*/ 43938 w 80531"/>
                <a:gd name="connsiteY3" fmla="*/ 374133 h 381142"/>
                <a:gd name="connsiteX4" fmla="*/ 62865 w 80531"/>
                <a:gd name="connsiteY4" fmla="*/ 369366 h 381142"/>
                <a:gd name="connsiteX5" fmla="*/ 68543 w 80531"/>
                <a:gd name="connsiteY5" fmla="*/ 122958 h 381142"/>
                <a:gd name="connsiteX6" fmla="*/ 40923 w 80531"/>
                <a:gd name="connsiteY6" fmla="*/ 0 h 38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531" h="381142">
                  <a:moveTo>
                    <a:pt x="40923" y="0"/>
                  </a:moveTo>
                  <a:cubicBezTo>
                    <a:pt x="-21748" y="0"/>
                    <a:pt x="4891" y="92955"/>
                    <a:pt x="9868" y="123239"/>
                  </a:cubicBezTo>
                  <a:cubicBezTo>
                    <a:pt x="9868" y="124711"/>
                    <a:pt x="14915" y="333544"/>
                    <a:pt x="15897" y="381143"/>
                  </a:cubicBezTo>
                  <a:cubicBezTo>
                    <a:pt x="25431" y="378619"/>
                    <a:pt x="34894" y="376306"/>
                    <a:pt x="43938" y="374133"/>
                  </a:cubicBezTo>
                  <a:lnTo>
                    <a:pt x="62865" y="369366"/>
                  </a:lnTo>
                  <a:cubicBezTo>
                    <a:pt x="63776" y="323309"/>
                    <a:pt x="68403" y="124010"/>
                    <a:pt x="68543" y="122958"/>
                  </a:cubicBezTo>
                  <a:cubicBezTo>
                    <a:pt x="72679" y="90501"/>
                    <a:pt x="105487" y="0"/>
                    <a:pt x="40923" y="0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9A240E18-1820-37CE-BE7E-CF733C8C20AD}"/>
                </a:ext>
              </a:extLst>
            </p:cNvPr>
            <p:cNvSpPr/>
            <p:nvPr/>
          </p:nvSpPr>
          <p:spPr>
            <a:xfrm>
              <a:off x="1520155" y="3402269"/>
              <a:ext cx="166912" cy="310410"/>
            </a:xfrm>
            <a:custGeom>
              <a:avLst/>
              <a:gdLst>
                <a:gd name="connsiteX0" fmla="*/ 97441 w 166912"/>
                <a:gd name="connsiteY0" fmla="*/ 0 h 310410"/>
                <a:gd name="connsiteX1" fmla="*/ 157448 w 166912"/>
                <a:gd name="connsiteY1" fmla="*/ 78864 h 310410"/>
                <a:gd name="connsiteX2" fmla="*/ 125482 w 166912"/>
                <a:gd name="connsiteY2" fmla="*/ 143638 h 310410"/>
                <a:gd name="connsiteX3" fmla="*/ 125482 w 166912"/>
                <a:gd name="connsiteY3" fmla="*/ 144129 h 310410"/>
                <a:gd name="connsiteX4" fmla="*/ 166912 w 166912"/>
                <a:gd name="connsiteY4" fmla="*/ 223484 h 310410"/>
                <a:gd name="connsiteX5" fmla="*/ 92534 w 166912"/>
                <a:gd name="connsiteY5" fmla="*/ 310410 h 310410"/>
                <a:gd name="connsiteX6" fmla="*/ 0 w 166912"/>
                <a:gd name="connsiteY6" fmla="*/ 310410 h 310410"/>
                <a:gd name="connsiteX7" fmla="*/ 0 w 166912"/>
                <a:gd name="connsiteY7" fmla="*/ 0 h 310410"/>
                <a:gd name="connsiteX8" fmla="*/ 45776 w 166912"/>
                <a:gd name="connsiteY8" fmla="*/ 122398 h 310410"/>
                <a:gd name="connsiteX9" fmla="*/ 87837 w 166912"/>
                <a:gd name="connsiteY9" fmla="*/ 122398 h 310410"/>
                <a:gd name="connsiteX10" fmla="*/ 110620 w 166912"/>
                <a:gd name="connsiteY10" fmla="*/ 90431 h 310410"/>
                <a:gd name="connsiteX11" fmla="*/ 85875 w 166912"/>
                <a:gd name="connsiteY11" fmla="*/ 60287 h 310410"/>
                <a:gd name="connsiteX12" fmla="*/ 45636 w 166912"/>
                <a:gd name="connsiteY12" fmla="*/ 60287 h 310410"/>
                <a:gd name="connsiteX13" fmla="*/ 45776 w 166912"/>
                <a:gd name="connsiteY13" fmla="*/ 250123 h 310410"/>
                <a:gd name="connsiteX14" fmla="*/ 93235 w 166912"/>
                <a:gd name="connsiteY14" fmla="*/ 250123 h 310410"/>
                <a:gd name="connsiteX15" fmla="*/ 118542 w 166912"/>
                <a:gd name="connsiteY15" fmla="*/ 215072 h 310410"/>
                <a:gd name="connsiteX16" fmla="*/ 87417 w 166912"/>
                <a:gd name="connsiteY16" fmla="*/ 179601 h 310410"/>
                <a:gd name="connsiteX17" fmla="*/ 45356 w 166912"/>
                <a:gd name="connsiteY17" fmla="*/ 179601 h 31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6912" h="310410">
                  <a:moveTo>
                    <a:pt x="97441" y="0"/>
                  </a:moveTo>
                  <a:cubicBezTo>
                    <a:pt x="148265" y="0"/>
                    <a:pt x="157448" y="45216"/>
                    <a:pt x="157448" y="78864"/>
                  </a:cubicBezTo>
                  <a:cubicBezTo>
                    <a:pt x="157448" y="114827"/>
                    <a:pt x="144129" y="133894"/>
                    <a:pt x="125482" y="143638"/>
                  </a:cubicBezTo>
                  <a:lnTo>
                    <a:pt x="125482" y="144129"/>
                  </a:lnTo>
                  <a:cubicBezTo>
                    <a:pt x="140484" y="148966"/>
                    <a:pt x="166912" y="166281"/>
                    <a:pt x="166912" y="223484"/>
                  </a:cubicBezTo>
                  <a:cubicBezTo>
                    <a:pt x="166912" y="298423"/>
                    <a:pt x="127235" y="310410"/>
                    <a:pt x="92534" y="310410"/>
                  </a:cubicBezTo>
                  <a:lnTo>
                    <a:pt x="0" y="310410"/>
                  </a:lnTo>
                  <a:lnTo>
                    <a:pt x="0" y="0"/>
                  </a:lnTo>
                  <a:close/>
                  <a:moveTo>
                    <a:pt x="45776" y="122398"/>
                  </a:moveTo>
                  <a:lnTo>
                    <a:pt x="87837" y="122398"/>
                  </a:lnTo>
                  <a:cubicBezTo>
                    <a:pt x="106204" y="122398"/>
                    <a:pt x="110620" y="102419"/>
                    <a:pt x="110620" y="90431"/>
                  </a:cubicBezTo>
                  <a:cubicBezTo>
                    <a:pt x="110620" y="78444"/>
                    <a:pt x="106204" y="60287"/>
                    <a:pt x="85875" y="60287"/>
                  </a:cubicBezTo>
                  <a:lnTo>
                    <a:pt x="45636" y="60287"/>
                  </a:lnTo>
                  <a:close/>
                  <a:moveTo>
                    <a:pt x="45776" y="250123"/>
                  </a:moveTo>
                  <a:lnTo>
                    <a:pt x="93235" y="250123"/>
                  </a:lnTo>
                  <a:cubicBezTo>
                    <a:pt x="101297" y="250123"/>
                    <a:pt x="118542" y="243463"/>
                    <a:pt x="118542" y="215072"/>
                  </a:cubicBezTo>
                  <a:cubicBezTo>
                    <a:pt x="118542" y="186681"/>
                    <a:pt x="104101" y="179601"/>
                    <a:pt x="87417" y="179601"/>
                  </a:cubicBezTo>
                  <a:lnTo>
                    <a:pt x="45356" y="179601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C450FB6E-B213-F397-CE9F-8478ACA39545}"/>
                </a:ext>
              </a:extLst>
            </p:cNvPr>
            <p:cNvSpPr/>
            <p:nvPr/>
          </p:nvSpPr>
          <p:spPr>
            <a:xfrm>
              <a:off x="1711533" y="3478890"/>
              <a:ext cx="144970" cy="242201"/>
            </a:xfrm>
            <a:custGeom>
              <a:avLst/>
              <a:gdLst>
                <a:gd name="connsiteX0" fmla="*/ 144970 w 144970"/>
                <a:gd name="connsiteY0" fmla="*/ 148616 h 242201"/>
                <a:gd name="connsiteX1" fmla="*/ 75289 w 144970"/>
                <a:gd name="connsiteY1" fmla="*/ 242201 h 242201"/>
                <a:gd name="connsiteX2" fmla="*/ 0 w 144970"/>
                <a:gd name="connsiteY2" fmla="*/ 121556 h 242201"/>
                <a:gd name="connsiteX3" fmla="*/ 77743 w 144970"/>
                <a:gd name="connsiteY3" fmla="*/ 0 h 242201"/>
                <a:gd name="connsiteX4" fmla="*/ 143568 w 144970"/>
                <a:gd name="connsiteY4" fmla="*/ 88679 h 242201"/>
                <a:gd name="connsiteX5" fmla="*/ 103050 w 144970"/>
                <a:gd name="connsiteY5" fmla="*/ 88679 h 242201"/>
                <a:gd name="connsiteX6" fmla="*/ 76060 w 144970"/>
                <a:gd name="connsiteY6" fmla="*/ 45216 h 242201"/>
                <a:gd name="connsiteX7" fmla="*/ 43884 w 144970"/>
                <a:gd name="connsiteY7" fmla="*/ 116649 h 242201"/>
                <a:gd name="connsiteX8" fmla="*/ 75570 w 144970"/>
                <a:gd name="connsiteY8" fmla="*/ 196916 h 242201"/>
                <a:gd name="connsiteX9" fmla="*/ 103610 w 144970"/>
                <a:gd name="connsiteY9" fmla="*/ 148616 h 242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970" h="242201">
                  <a:moveTo>
                    <a:pt x="144970" y="148616"/>
                  </a:moveTo>
                  <a:cubicBezTo>
                    <a:pt x="143288" y="183666"/>
                    <a:pt x="129197" y="242131"/>
                    <a:pt x="75289" y="242201"/>
                  </a:cubicBezTo>
                  <a:cubicBezTo>
                    <a:pt x="29162" y="242201"/>
                    <a:pt x="0" y="199650"/>
                    <a:pt x="0" y="121556"/>
                  </a:cubicBezTo>
                  <a:cubicBezTo>
                    <a:pt x="0" y="67929"/>
                    <a:pt x="14932" y="70"/>
                    <a:pt x="77743" y="0"/>
                  </a:cubicBezTo>
                  <a:cubicBezTo>
                    <a:pt x="126043" y="0"/>
                    <a:pt x="140834" y="47459"/>
                    <a:pt x="143568" y="88679"/>
                  </a:cubicBezTo>
                  <a:lnTo>
                    <a:pt x="103050" y="88679"/>
                  </a:lnTo>
                  <a:cubicBezTo>
                    <a:pt x="99965" y="52366"/>
                    <a:pt x="88538" y="45216"/>
                    <a:pt x="76060" y="45216"/>
                  </a:cubicBezTo>
                  <a:cubicBezTo>
                    <a:pt x="66877" y="45216"/>
                    <a:pt x="43814" y="49281"/>
                    <a:pt x="43884" y="116649"/>
                  </a:cubicBezTo>
                  <a:cubicBezTo>
                    <a:pt x="43884" y="191588"/>
                    <a:pt x="66947" y="196916"/>
                    <a:pt x="75570" y="196916"/>
                  </a:cubicBezTo>
                  <a:cubicBezTo>
                    <a:pt x="98072" y="196916"/>
                    <a:pt x="103050" y="164108"/>
                    <a:pt x="103610" y="14861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688CA623-8615-F347-4C58-72DF904EEDBD}"/>
                </a:ext>
              </a:extLst>
            </p:cNvPr>
            <p:cNvSpPr/>
            <p:nvPr/>
          </p:nvSpPr>
          <p:spPr>
            <a:xfrm>
              <a:off x="1876763" y="3478890"/>
              <a:ext cx="151980" cy="242131"/>
            </a:xfrm>
            <a:custGeom>
              <a:avLst/>
              <a:gdLst>
                <a:gd name="connsiteX0" fmla="*/ 149176 w 151980"/>
                <a:gd name="connsiteY0" fmla="*/ 168454 h 242131"/>
                <a:gd name="connsiteX1" fmla="*/ 75850 w 151980"/>
                <a:gd name="connsiteY1" fmla="*/ 242131 h 242131"/>
                <a:gd name="connsiteX2" fmla="*/ 0 w 151980"/>
                <a:gd name="connsiteY2" fmla="*/ 120645 h 242131"/>
                <a:gd name="connsiteX3" fmla="*/ 79145 w 151980"/>
                <a:gd name="connsiteY3" fmla="*/ 0 h 242131"/>
                <a:gd name="connsiteX4" fmla="*/ 151980 w 151980"/>
                <a:gd name="connsiteY4" fmla="*/ 124991 h 242131"/>
                <a:gd name="connsiteX5" fmla="*/ 151980 w 151980"/>
                <a:gd name="connsiteY5" fmla="*/ 137469 h 242131"/>
                <a:gd name="connsiteX6" fmla="*/ 44024 w 151980"/>
                <a:gd name="connsiteY6" fmla="*/ 137469 h 242131"/>
                <a:gd name="connsiteX7" fmla="*/ 77953 w 151980"/>
                <a:gd name="connsiteY7" fmla="*/ 196846 h 242131"/>
                <a:gd name="connsiteX8" fmla="*/ 106555 w 151980"/>
                <a:gd name="connsiteY8" fmla="*/ 168454 h 242131"/>
                <a:gd name="connsiteX9" fmla="*/ 108307 w 151980"/>
                <a:gd name="connsiteY9" fmla="*/ 99755 h 242131"/>
                <a:gd name="connsiteX10" fmla="*/ 78584 w 151980"/>
                <a:gd name="connsiteY10" fmla="*/ 45216 h 242131"/>
                <a:gd name="connsiteX11" fmla="*/ 43884 w 151980"/>
                <a:gd name="connsiteY11" fmla="*/ 99755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1980" h="242131">
                  <a:moveTo>
                    <a:pt x="149176" y="168454"/>
                  </a:moveTo>
                  <a:cubicBezTo>
                    <a:pt x="138100" y="232317"/>
                    <a:pt x="101998" y="242131"/>
                    <a:pt x="75850" y="242131"/>
                  </a:cubicBezTo>
                  <a:cubicBezTo>
                    <a:pt x="57273" y="242131"/>
                    <a:pt x="70" y="235121"/>
                    <a:pt x="0" y="120645"/>
                  </a:cubicBezTo>
                  <a:cubicBezTo>
                    <a:pt x="0" y="42552"/>
                    <a:pt x="33018" y="0"/>
                    <a:pt x="79145" y="0"/>
                  </a:cubicBezTo>
                  <a:cubicBezTo>
                    <a:pt x="147704" y="0"/>
                    <a:pt x="151350" y="97511"/>
                    <a:pt x="151980" y="124991"/>
                  </a:cubicBezTo>
                  <a:lnTo>
                    <a:pt x="151980" y="137469"/>
                  </a:lnTo>
                  <a:lnTo>
                    <a:pt x="44024" y="137469"/>
                  </a:lnTo>
                  <a:cubicBezTo>
                    <a:pt x="44024" y="159201"/>
                    <a:pt x="50473" y="196846"/>
                    <a:pt x="77953" y="196846"/>
                  </a:cubicBezTo>
                  <a:cubicBezTo>
                    <a:pt x="90151" y="196846"/>
                    <a:pt x="102909" y="188433"/>
                    <a:pt x="106555" y="168454"/>
                  </a:cubicBezTo>
                  <a:close/>
                  <a:moveTo>
                    <a:pt x="108307" y="99755"/>
                  </a:moveTo>
                  <a:cubicBezTo>
                    <a:pt x="107746" y="51385"/>
                    <a:pt x="88889" y="45216"/>
                    <a:pt x="78584" y="45216"/>
                  </a:cubicBezTo>
                  <a:cubicBezTo>
                    <a:pt x="73046" y="45216"/>
                    <a:pt x="48020" y="44304"/>
                    <a:pt x="43884" y="99755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3B34EC6B-AB3E-C1EB-A97F-9FAE6DBB754B}"/>
                </a:ext>
              </a:extLst>
            </p:cNvPr>
            <p:cNvSpPr/>
            <p:nvPr/>
          </p:nvSpPr>
          <p:spPr>
            <a:xfrm>
              <a:off x="2056924" y="3487232"/>
              <a:ext cx="188853" cy="225306"/>
            </a:xfrm>
            <a:custGeom>
              <a:avLst/>
              <a:gdLst>
                <a:gd name="connsiteX0" fmla="*/ 42061 w 188853"/>
                <a:gd name="connsiteY0" fmla="*/ 70102 h 225306"/>
                <a:gd name="connsiteX1" fmla="*/ 41220 w 188853"/>
                <a:gd name="connsiteY1" fmla="*/ 70102 h 225306"/>
                <a:gd name="connsiteX2" fmla="*/ 42061 w 188853"/>
                <a:gd name="connsiteY2" fmla="*/ 81598 h 225306"/>
                <a:gd name="connsiteX3" fmla="*/ 42061 w 188853"/>
                <a:gd name="connsiteY3" fmla="*/ 225307 h 225306"/>
                <a:gd name="connsiteX4" fmla="*/ 0 w 188853"/>
                <a:gd name="connsiteY4" fmla="*/ 225307 h 225306"/>
                <a:gd name="connsiteX5" fmla="*/ 0 w 188853"/>
                <a:gd name="connsiteY5" fmla="*/ 0 h 225306"/>
                <a:gd name="connsiteX6" fmla="*/ 56081 w 188853"/>
                <a:gd name="connsiteY6" fmla="*/ 0 h 225306"/>
                <a:gd name="connsiteX7" fmla="*/ 94497 w 188853"/>
                <a:gd name="connsiteY7" fmla="*/ 158290 h 225306"/>
                <a:gd name="connsiteX8" fmla="*/ 94497 w 188853"/>
                <a:gd name="connsiteY8" fmla="*/ 158290 h 225306"/>
                <a:gd name="connsiteX9" fmla="*/ 132772 w 188853"/>
                <a:gd name="connsiteY9" fmla="*/ 0 h 225306"/>
                <a:gd name="connsiteX10" fmla="*/ 188854 w 188853"/>
                <a:gd name="connsiteY10" fmla="*/ 0 h 225306"/>
                <a:gd name="connsiteX11" fmla="*/ 188854 w 188853"/>
                <a:gd name="connsiteY11" fmla="*/ 225237 h 225306"/>
                <a:gd name="connsiteX12" fmla="*/ 146793 w 188853"/>
                <a:gd name="connsiteY12" fmla="*/ 225237 h 225306"/>
                <a:gd name="connsiteX13" fmla="*/ 146793 w 188853"/>
                <a:gd name="connsiteY13" fmla="*/ 81528 h 225306"/>
                <a:gd name="connsiteX14" fmla="*/ 147634 w 188853"/>
                <a:gd name="connsiteY14" fmla="*/ 70032 h 225306"/>
                <a:gd name="connsiteX15" fmla="*/ 146793 w 188853"/>
                <a:gd name="connsiteY15" fmla="*/ 70032 h 225306"/>
                <a:gd name="connsiteX16" fmla="*/ 108517 w 188853"/>
                <a:gd name="connsiteY16" fmla="*/ 225237 h 225306"/>
                <a:gd name="connsiteX17" fmla="*/ 80477 w 188853"/>
                <a:gd name="connsiteY17" fmla="*/ 225237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8853" h="225306">
                  <a:moveTo>
                    <a:pt x="42061" y="70102"/>
                  </a:moveTo>
                  <a:lnTo>
                    <a:pt x="41220" y="70102"/>
                  </a:lnTo>
                  <a:lnTo>
                    <a:pt x="42061" y="81598"/>
                  </a:lnTo>
                  <a:lnTo>
                    <a:pt x="42061" y="225307"/>
                  </a:lnTo>
                  <a:lnTo>
                    <a:pt x="0" y="225307"/>
                  </a:lnTo>
                  <a:lnTo>
                    <a:pt x="0" y="0"/>
                  </a:lnTo>
                  <a:lnTo>
                    <a:pt x="56081" y="0"/>
                  </a:lnTo>
                  <a:lnTo>
                    <a:pt x="94497" y="158290"/>
                  </a:lnTo>
                  <a:lnTo>
                    <a:pt x="94497" y="158290"/>
                  </a:lnTo>
                  <a:lnTo>
                    <a:pt x="132772" y="0"/>
                  </a:lnTo>
                  <a:lnTo>
                    <a:pt x="188854" y="0"/>
                  </a:lnTo>
                  <a:lnTo>
                    <a:pt x="188854" y="225237"/>
                  </a:lnTo>
                  <a:lnTo>
                    <a:pt x="146793" y="225237"/>
                  </a:lnTo>
                  <a:lnTo>
                    <a:pt x="146793" y="81528"/>
                  </a:lnTo>
                  <a:lnTo>
                    <a:pt x="147634" y="70032"/>
                  </a:lnTo>
                  <a:lnTo>
                    <a:pt x="146793" y="70032"/>
                  </a:lnTo>
                  <a:lnTo>
                    <a:pt x="108517" y="225237"/>
                  </a:lnTo>
                  <a:lnTo>
                    <a:pt x="80477" y="225237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D7909306-9738-0CD2-479C-48D362E83F5A}"/>
                </a:ext>
              </a:extLst>
            </p:cNvPr>
            <p:cNvSpPr/>
            <p:nvPr/>
          </p:nvSpPr>
          <p:spPr>
            <a:xfrm>
              <a:off x="2281039" y="3487162"/>
              <a:ext cx="144479" cy="225306"/>
            </a:xfrm>
            <a:custGeom>
              <a:avLst/>
              <a:gdLst>
                <a:gd name="connsiteX0" fmla="*/ 99825 w 144479"/>
                <a:gd name="connsiteY0" fmla="*/ 0 h 225306"/>
                <a:gd name="connsiteX1" fmla="*/ 144480 w 144479"/>
                <a:gd name="connsiteY1" fmla="*/ 0 h 225306"/>
                <a:gd name="connsiteX2" fmla="*/ 144480 w 144479"/>
                <a:gd name="connsiteY2" fmla="*/ 225237 h 225306"/>
                <a:gd name="connsiteX3" fmla="*/ 102419 w 144479"/>
                <a:gd name="connsiteY3" fmla="*/ 225237 h 225306"/>
                <a:gd name="connsiteX4" fmla="*/ 102419 w 144479"/>
                <a:gd name="connsiteY4" fmla="*/ 78934 h 225306"/>
                <a:gd name="connsiteX5" fmla="*/ 44935 w 144479"/>
                <a:gd name="connsiteY5" fmla="*/ 225307 h 225306"/>
                <a:gd name="connsiteX6" fmla="*/ 0 w 144479"/>
                <a:gd name="connsiteY6" fmla="*/ 225307 h 225306"/>
                <a:gd name="connsiteX7" fmla="*/ 0 w 144479"/>
                <a:gd name="connsiteY7" fmla="*/ 0 h 225306"/>
                <a:gd name="connsiteX8" fmla="*/ 42061 w 144479"/>
                <a:gd name="connsiteY8" fmla="*/ 0 h 225306"/>
                <a:gd name="connsiteX9" fmla="*/ 42061 w 144479"/>
                <a:gd name="connsiteY9" fmla="*/ 146372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479" h="225306">
                  <a:moveTo>
                    <a:pt x="99825" y="0"/>
                  </a:moveTo>
                  <a:lnTo>
                    <a:pt x="144480" y="0"/>
                  </a:lnTo>
                  <a:lnTo>
                    <a:pt x="144480" y="225237"/>
                  </a:lnTo>
                  <a:lnTo>
                    <a:pt x="102419" y="225237"/>
                  </a:lnTo>
                  <a:lnTo>
                    <a:pt x="102419" y="78934"/>
                  </a:lnTo>
                  <a:lnTo>
                    <a:pt x="44935" y="225307"/>
                  </a:lnTo>
                  <a:lnTo>
                    <a:pt x="0" y="225307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061" y="146372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2FBFBACC-10E8-7795-849B-9496118F108C}"/>
                </a:ext>
              </a:extLst>
            </p:cNvPr>
            <p:cNvSpPr/>
            <p:nvPr/>
          </p:nvSpPr>
          <p:spPr>
            <a:xfrm>
              <a:off x="2461060" y="3478680"/>
              <a:ext cx="149807" cy="315808"/>
            </a:xfrm>
            <a:custGeom>
              <a:avLst/>
              <a:gdLst>
                <a:gd name="connsiteX0" fmla="*/ 39257 w 149807"/>
                <a:gd name="connsiteY0" fmla="*/ 8412 h 315808"/>
                <a:gd name="connsiteX1" fmla="*/ 39257 w 149807"/>
                <a:gd name="connsiteY1" fmla="*/ 35471 h 315808"/>
                <a:gd name="connsiteX2" fmla="*/ 40098 w 149807"/>
                <a:gd name="connsiteY2" fmla="*/ 35471 h 315808"/>
                <a:gd name="connsiteX3" fmla="*/ 85594 w 149807"/>
                <a:gd name="connsiteY3" fmla="*/ 0 h 315808"/>
                <a:gd name="connsiteX4" fmla="*/ 149807 w 149807"/>
                <a:gd name="connsiteY4" fmla="*/ 121486 h 315808"/>
                <a:gd name="connsiteX5" fmla="*/ 84823 w 149807"/>
                <a:gd name="connsiteY5" fmla="*/ 242131 h 315808"/>
                <a:gd name="connsiteX6" fmla="*/ 42061 w 149807"/>
                <a:gd name="connsiteY6" fmla="*/ 210656 h 315808"/>
                <a:gd name="connsiteX7" fmla="*/ 42061 w 149807"/>
                <a:gd name="connsiteY7" fmla="*/ 315808 h 315808"/>
                <a:gd name="connsiteX8" fmla="*/ 0 w 149807"/>
                <a:gd name="connsiteY8" fmla="*/ 315808 h 315808"/>
                <a:gd name="connsiteX9" fmla="*/ 0 w 149807"/>
                <a:gd name="connsiteY9" fmla="*/ 8412 h 315808"/>
                <a:gd name="connsiteX10" fmla="*/ 72906 w 149807"/>
                <a:gd name="connsiteY10" fmla="*/ 196916 h 315808"/>
                <a:gd name="connsiteX11" fmla="*/ 105643 w 149807"/>
                <a:gd name="connsiteY11" fmla="*/ 120575 h 315808"/>
                <a:gd name="connsiteX12" fmla="*/ 72836 w 149807"/>
                <a:gd name="connsiteY12" fmla="*/ 45216 h 315808"/>
                <a:gd name="connsiteX13" fmla="*/ 39818 w 149807"/>
                <a:gd name="connsiteY13" fmla="*/ 120645 h 315808"/>
                <a:gd name="connsiteX14" fmla="*/ 72906 w 149807"/>
                <a:gd name="connsiteY14" fmla="*/ 196916 h 315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9807" h="315808">
                  <a:moveTo>
                    <a:pt x="39257" y="8412"/>
                  </a:moveTo>
                  <a:lnTo>
                    <a:pt x="39257" y="35471"/>
                  </a:lnTo>
                  <a:lnTo>
                    <a:pt x="40098" y="35471"/>
                  </a:lnTo>
                  <a:cubicBezTo>
                    <a:pt x="56221" y="3084"/>
                    <a:pt x="75640" y="0"/>
                    <a:pt x="85594" y="0"/>
                  </a:cubicBezTo>
                  <a:cubicBezTo>
                    <a:pt x="125342" y="0"/>
                    <a:pt x="149807" y="46968"/>
                    <a:pt x="149807" y="121486"/>
                  </a:cubicBezTo>
                  <a:cubicBezTo>
                    <a:pt x="149807" y="192920"/>
                    <a:pt x="125132" y="242131"/>
                    <a:pt x="84823" y="242131"/>
                  </a:cubicBezTo>
                  <a:cubicBezTo>
                    <a:pt x="79285" y="242131"/>
                    <a:pt x="56221" y="239888"/>
                    <a:pt x="42061" y="210656"/>
                  </a:cubicBezTo>
                  <a:lnTo>
                    <a:pt x="42061" y="315808"/>
                  </a:lnTo>
                  <a:lnTo>
                    <a:pt x="0" y="315808"/>
                  </a:lnTo>
                  <a:lnTo>
                    <a:pt x="0" y="8412"/>
                  </a:lnTo>
                  <a:close/>
                  <a:moveTo>
                    <a:pt x="72906" y="196916"/>
                  </a:moveTo>
                  <a:cubicBezTo>
                    <a:pt x="97091" y="196916"/>
                    <a:pt x="105643" y="159622"/>
                    <a:pt x="105643" y="120575"/>
                  </a:cubicBezTo>
                  <a:cubicBezTo>
                    <a:pt x="105643" y="57483"/>
                    <a:pt x="85314" y="45216"/>
                    <a:pt x="72836" y="45216"/>
                  </a:cubicBezTo>
                  <a:cubicBezTo>
                    <a:pt x="60357" y="45216"/>
                    <a:pt x="39818" y="57624"/>
                    <a:pt x="39818" y="120645"/>
                  </a:cubicBezTo>
                  <a:cubicBezTo>
                    <a:pt x="39818" y="159692"/>
                    <a:pt x="48160" y="196916"/>
                    <a:pt x="72906" y="19691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D361DC3B-7820-B242-5DCB-5073E6CAE0BB}"/>
                </a:ext>
              </a:extLst>
            </p:cNvPr>
            <p:cNvSpPr/>
            <p:nvPr/>
          </p:nvSpPr>
          <p:spPr>
            <a:xfrm>
              <a:off x="2638558" y="3487022"/>
              <a:ext cx="134945" cy="225306"/>
            </a:xfrm>
            <a:custGeom>
              <a:avLst/>
              <a:gdLst>
                <a:gd name="connsiteX0" fmla="*/ 42061 w 134945"/>
                <a:gd name="connsiteY0" fmla="*/ 225307 h 225306"/>
                <a:gd name="connsiteX1" fmla="*/ 0 w 134945"/>
                <a:gd name="connsiteY1" fmla="*/ 225307 h 225306"/>
                <a:gd name="connsiteX2" fmla="*/ 0 w 134945"/>
                <a:gd name="connsiteY2" fmla="*/ 0 h 225306"/>
                <a:gd name="connsiteX3" fmla="*/ 42061 w 134945"/>
                <a:gd name="connsiteY3" fmla="*/ 0 h 225306"/>
                <a:gd name="connsiteX4" fmla="*/ 42061 w 134945"/>
                <a:gd name="connsiteY4" fmla="*/ 84753 h 225306"/>
                <a:gd name="connsiteX5" fmla="*/ 92885 w 134945"/>
                <a:gd name="connsiteY5" fmla="*/ 84753 h 225306"/>
                <a:gd name="connsiteX6" fmla="*/ 92885 w 134945"/>
                <a:gd name="connsiteY6" fmla="*/ 0 h 225306"/>
                <a:gd name="connsiteX7" fmla="*/ 134946 w 134945"/>
                <a:gd name="connsiteY7" fmla="*/ 0 h 225306"/>
                <a:gd name="connsiteX8" fmla="*/ 134946 w 134945"/>
                <a:gd name="connsiteY8" fmla="*/ 225307 h 225306"/>
                <a:gd name="connsiteX9" fmla="*/ 92885 w 134945"/>
                <a:gd name="connsiteY9" fmla="*/ 225307 h 225306"/>
                <a:gd name="connsiteX10" fmla="*/ 92885 w 134945"/>
                <a:gd name="connsiteY10" fmla="*/ 129969 h 225306"/>
                <a:gd name="connsiteX11" fmla="*/ 42061 w 134945"/>
                <a:gd name="connsiteY11" fmla="*/ 129969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945" h="225306">
                  <a:moveTo>
                    <a:pt x="42061" y="225307"/>
                  </a:moveTo>
                  <a:lnTo>
                    <a:pt x="0" y="225307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061" y="84753"/>
                  </a:lnTo>
                  <a:lnTo>
                    <a:pt x="92885" y="84753"/>
                  </a:lnTo>
                  <a:lnTo>
                    <a:pt x="92885" y="0"/>
                  </a:lnTo>
                  <a:lnTo>
                    <a:pt x="134946" y="0"/>
                  </a:lnTo>
                  <a:lnTo>
                    <a:pt x="134946" y="225307"/>
                  </a:lnTo>
                  <a:lnTo>
                    <a:pt x="92885" y="225307"/>
                  </a:lnTo>
                  <a:lnTo>
                    <a:pt x="92885" y="129969"/>
                  </a:lnTo>
                  <a:lnTo>
                    <a:pt x="42061" y="129969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DF81DB30-60E9-5E73-DA83-5A58300FECD9}"/>
                </a:ext>
              </a:extLst>
            </p:cNvPr>
            <p:cNvSpPr/>
            <p:nvPr/>
          </p:nvSpPr>
          <p:spPr>
            <a:xfrm>
              <a:off x="2805119" y="3478539"/>
              <a:ext cx="144900" cy="242131"/>
            </a:xfrm>
            <a:custGeom>
              <a:avLst/>
              <a:gdLst>
                <a:gd name="connsiteX0" fmla="*/ 6309 w 144900"/>
                <a:gd name="connsiteY0" fmla="*/ 81178 h 242131"/>
                <a:gd name="connsiteX1" fmla="*/ 72625 w 144900"/>
                <a:gd name="connsiteY1" fmla="*/ 0 h 242131"/>
                <a:gd name="connsiteX2" fmla="*/ 137399 w 144900"/>
                <a:gd name="connsiteY2" fmla="*/ 84122 h 242131"/>
                <a:gd name="connsiteX3" fmla="*/ 136628 w 144900"/>
                <a:gd name="connsiteY3" fmla="*/ 187031 h 242131"/>
                <a:gd name="connsiteX4" fmla="*/ 144900 w 144900"/>
                <a:gd name="connsiteY4" fmla="*/ 229583 h 242131"/>
                <a:gd name="connsiteX5" fmla="*/ 144900 w 144900"/>
                <a:gd name="connsiteY5" fmla="*/ 233579 h 242131"/>
                <a:gd name="connsiteX6" fmla="*/ 100526 w 144900"/>
                <a:gd name="connsiteY6" fmla="*/ 233579 h 242131"/>
                <a:gd name="connsiteX7" fmla="*/ 97091 w 144900"/>
                <a:gd name="connsiteY7" fmla="*/ 211567 h 242131"/>
                <a:gd name="connsiteX8" fmla="*/ 96250 w 144900"/>
                <a:gd name="connsiteY8" fmla="*/ 211567 h 242131"/>
                <a:gd name="connsiteX9" fmla="*/ 49071 w 144900"/>
                <a:gd name="connsiteY9" fmla="*/ 242131 h 242131"/>
                <a:gd name="connsiteX10" fmla="*/ 0 w 144900"/>
                <a:gd name="connsiteY10" fmla="*/ 177007 h 242131"/>
                <a:gd name="connsiteX11" fmla="*/ 52506 w 144900"/>
                <a:gd name="connsiteY11" fmla="*/ 106484 h 242131"/>
                <a:gd name="connsiteX12" fmla="*/ 95549 w 144900"/>
                <a:gd name="connsiteY12" fmla="*/ 81178 h 242131"/>
                <a:gd name="connsiteX13" fmla="*/ 95549 w 144900"/>
                <a:gd name="connsiteY13" fmla="*/ 74939 h 242131"/>
                <a:gd name="connsiteX14" fmla="*/ 72766 w 144900"/>
                <a:gd name="connsiteY14" fmla="*/ 45216 h 242131"/>
                <a:gd name="connsiteX15" fmla="*/ 46898 w 144900"/>
                <a:gd name="connsiteY15" fmla="*/ 81178 h 242131"/>
                <a:gd name="connsiteX16" fmla="*/ 95478 w 144900"/>
                <a:gd name="connsiteY16" fmla="*/ 126393 h 242131"/>
                <a:gd name="connsiteX17" fmla="*/ 67438 w 144900"/>
                <a:gd name="connsiteY17" fmla="*/ 138381 h 242131"/>
                <a:gd name="connsiteX18" fmla="*/ 42692 w 144900"/>
                <a:gd name="connsiteY18" fmla="*/ 170768 h 242131"/>
                <a:gd name="connsiteX19" fmla="*/ 64423 w 144900"/>
                <a:gd name="connsiteY19" fmla="*/ 196916 h 242131"/>
                <a:gd name="connsiteX20" fmla="*/ 95198 w 144900"/>
                <a:gd name="connsiteY20" fmla="*/ 140834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4900" h="242131">
                  <a:moveTo>
                    <a:pt x="6309" y="81178"/>
                  </a:moveTo>
                  <a:cubicBezTo>
                    <a:pt x="8202" y="2734"/>
                    <a:pt x="57343" y="0"/>
                    <a:pt x="72625" y="0"/>
                  </a:cubicBezTo>
                  <a:cubicBezTo>
                    <a:pt x="136278" y="0"/>
                    <a:pt x="137610" y="58114"/>
                    <a:pt x="137399" y="84122"/>
                  </a:cubicBezTo>
                  <a:lnTo>
                    <a:pt x="136628" y="187031"/>
                  </a:lnTo>
                  <a:cubicBezTo>
                    <a:pt x="136628" y="211427"/>
                    <a:pt x="136628" y="226499"/>
                    <a:pt x="144900" y="229583"/>
                  </a:cubicBezTo>
                  <a:lnTo>
                    <a:pt x="144900" y="233579"/>
                  </a:lnTo>
                  <a:lnTo>
                    <a:pt x="100526" y="233579"/>
                  </a:lnTo>
                  <a:lnTo>
                    <a:pt x="97091" y="211567"/>
                  </a:lnTo>
                  <a:lnTo>
                    <a:pt x="96250" y="211567"/>
                  </a:lnTo>
                  <a:cubicBezTo>
                    <a:pt x="87887" y="230131"/>
                    <a:pt x="69436" y="242085"/>
                    <a:pt x="49071" y="242131"/>
                  </a:cubicBezTo>
                  <a:cubicBezTo>
                    <a:pt x="4066" y="242131"/>
                    <a:pt x="0" y="195654"/>
                    <a:pt x="0" y="177007"/>
                  </a:cubicBezTo>
                  <a:cubicBezTo>
                    <a:pt x="0" y="125552"/>
                    <a:pt x="26919" y="113144"/>
                    <a:pt x="52506" y="106484"/>
                  </a:cubicBezTo>
                  <a:cubicBezTo>
                    <a:pt x="83561" y="98913"/>
                    <a:pt x="94567" y="103330"/>
                    <a:pt x="95549" y="81178"/>
                  </a:cubicBezTo>
                  <a:lnTo>
                    <a:pt x="95549" y="74939"/>
                  </a:lnTo>
                  <a:cubicBezTo>
                    <a:pt x="94918" y="45706"/>
                    <a:pt x="77463" y="45216"/>
                    <a:pt x="72766" y="45216"/>
                  </a:cubicBezTo>
                  <a:cubicBezTo>
                    <a:pt x="65265" y="45216"/>
                    <a:pt x="46898" y="47950"/>
                    <a:pt x="46898" y="81178"/>
                  </a:cubicBezTo>
                  <a:close/>
                  <a:moveTo>
                    <a:pt x="95478" y="126393"/>
                  </a:moveTo>
                  <a:cubicBezTo>
                    <a:pt x="82720" y="135296"/>
                    <a:pt x="84052" y="133964"/>
                    <a:pt x="67438" y="138381"/>
                  </a:cubicBezTo>
                  <a:cubicBezTo>
                    <a:pt x="58535" y="140624"/>
                    <a:pt x="42692" y="145391"/>
                    <a:pt x="42692" y="170768"/>
                  </a:cubicBezTo>
                  <a:cubicBezTo>
                    <a:pt x="42692" y="191798"/>
                    <a:pt x="56712" y="196916"/>
                    <a:pt x="64423" y="196916"/>
                  </a:cubicBezTo>
                  <a:cubicBezTo>
                    <a:pt x="74658" y="196916"/>
                    <a:pt x="95198" y="185840"/>
                    <a:pt x="95198" y="14083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4BA3FEC7-C456-13D0-3688-D57D7744EE25}"/>
                </a:ext>
              </a:extLst>
            </p:cNvPr>
            <p:cNvSpPr/>
            <p:nvPr/>
          </p:nvSpPr>
          <p:spPr>
            <a:xfrm>
              <a:off x="2970559" y="3486952"/>
              <a:ext cx="134945" cy="225306"/>
            </a:xfrm>
            <a:custGeom>
              <a:avLst/>
              <a:gdLst>
                <a:gd name="connsiteX0" fmla="*/ 50053 w 134945"/>
                <a:gd name="connsiteY0" fmla="*/ 225307 h 225306"/>
                <a:gd name="connsiteX1" fmla="*/ 2243 w 134945"/>
                <a:gd name="connsiteY1" fmla="*/ 225307 h 225306"/>
                <a:gd name="connsiteX2" fmla="*/ 38065 w 134945"/>
                <a:gd name="connsiteY2" fmla="*/ 144129 h 225306"/>
                <a:gd name="connsiteX3" fmla="*/ 0 w 134945"/>
                <a:gd name="connsiteY3" fmla="*/ 74027 h 225306"/>
                <a:gd name="connsiteX4" fmla="*/ 52156 w 134945"/>
                <a:gd name="connsiteY4" fmla="*/ 0 h 225306"/>
                <a:gd name="connsiteX5" fmla="*/ 134946 w 134945"/>
                <a:gd name="connsiteY5" fmla="*/ 0 h 225306"/>
                <a:gd name="connsiteX6" fmla="*/ 134946 w 134945"/>
                <a:gd name="connsiteY6" fmla="*/ 225307 h 225306"/>
                <a:gd name="connsiteX7" fmla="*/ 92885 w 134945"/>
                <a:gd name="connsiteY7" fmla="*/ 225307 h 225306"/>
                <a:gd name="connsiteX8" fmla="*/ 92885 w 134945"/>
                <a:gd name="connsiteY8" fmla="*/ 147214 h 225306"/>
                <a:gd name="connsiteX9" fmla="*/ 78444 w 134945"/>
                <a:gd name="connsiteY9" fmla="*/ 147214 h 225306"/>
                <a:gd name="connsiteX10" fmla="*/ 70242 w 134945"/>
                <a:gd name="connsiteY10" fmla="*/ 45216 h 225306"/>
                <a:gd name="connsiteX11" fmla="*/ 43884 w 134945"/>
                <a:gd name="connsiteY11" fmla="*/ 73256 h 225306"/>
                <a:gd name="connsiteX12" fmla="*/ 69471 w 134945"/>
                <a:gd name="connsiteY12" fmla="*/ 101648 h 225306"/>
                <a:gd name="connsiteX13" fmla="*/ 92464 w 134945"/>
                <a:gd name="connsiteY13" fmla="*/ 101648 h 225306"/>
                <a:gd name="connsiteX14" fmla="*/ 92464 w 134945"/>
                <a:gd name="connsiteY14" fmla="*/ 44865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4945" h="225306">
                  <a:moveTo>
                    <a:pt x="50053" y="225307"/>
                  </a:moveTo>
                  <a:lnTo>
                    <a:pt x="2243" y="225307"/>
                  </a:lnTo>
                  <a:lnTo>
                    <a:pt x="38065" y="144129"/>
                  </a:lnTo>
                  <a:cubicBezTo>
                    <a:pt x="7010" y="136138"/>
                    <a:pt x="0" y="101577"/>
                    <a:pt x="0" y="74027"/>
                  </a:cubicBezTo>
                  <a:cubicBezTo>
                    <a:pt x="0" y="-421"/>
                    <a:pt x="43603" y="0"/>
                    <a:pt x="52156" y="0"/>
                  </a:cubicBezTo>
                  <a:lnTo>
                    <a:pt x="134946" y="0"/>
                  </a:lnTo>
                  <a:lnTo>
                    <a:pt x="134946" y="225307"/>
                  </a:lnTo>
                  <a:lnTo>
                    <a:pt x="92885" y="225307"/>
                  </a:lnTo>
                  <a:lnTo>
                    <a:pt x="92885" y="147214"/>
                  </a:lnTo>
                  <a:lnTo>
                    <a:pt x="78444" y="147214"/>
                  </a:lnTo>
                  <a:close/>
                  <a:moveTo>
                    <a:pt x="70242" y="45216"/>
                  </a:moveTo>
                  <a:cubicBezTo>
                    <a:pt x="60568" y="45216"/>
                    <a:pt x="43884" y="47879"/>
                    <a:pt x="43884" y="73256"/>
                  </a:cubicBezTo>
                  <a:cubicBezTo>
                    <a:pt x="43884" y="94287"/>
                    <a:pt x="54469" y="101648"/>
                    <a:pt x="69471" y="101648"/>
                  </a:cubicBezTo>
                  <a:lnTo>
                    <a:pt x="92464" y="101648"/>
                  </a:lnTo>
                  <a:lnTo>
                    <a:pt x="92464" y="44865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CD18637E-F4C0-3C31-74F9-73327E1FD944}"/>
                </a:ext>
              </a:extLst>
            </p:cNvPr>
            <p:cNvSpPr/>
            <p:nvPr/>
          </p:nvSpPr>
          <p:spPr>
            <a:xfrm>
              <a:off x="3243536" y="3480572"/>
              <a:ext cx="154648" cy="242131"/>
            </a:xfrm>
            <a:custGeom>
              <a:avLst/>
              <a:gdLst>
                <a:gd name="connsiteX0" fmla="*/ 0 w 154648"/>
                <a:gd name="connsiteY0" fmla="*/ 120855 h 242131"/>
                <a:gd name="connsiteX1" fmla="*/ 77112 w 154648"/>
                <a:gd name="connsiteY1" fmla="*/ 0 h 242131"/>
                <a:gd name="connsiteX2" fmla="*/ 154644 w 154648"/>
                <a:gd name="connsiteY2" fmla="*/ 120435 h 242131"/>
                <a:gd name="connsiteX3" fmla="*/ 77532 w 154648"/>
                <a:gd name="connsiteY3" fmla="*/ 242131 h 242131"/>
                <a:gd name="connsiteX4" fmla="*/ 0 w 154648"/>
                <a:gd name="connsiteY4" fmla="*/ 120855 h 242131"/>
                <a:gd name="connsiteX5" fmla="*/ 110550 w 154648"/>
                <a:gd name="connsiteY5" fmla="*/ 120855 h 242131"/>
                <a:gd name="connsiteX6" fmla="*/ 77042 w 154648"/>
                <a:gd name="connsiteY6" fmla="*/ 45566 h 242131"/>
                <a:gd name="connsiteX7" fmla="*/ 43884 w 154648"/>
                <a:gd name="connsiteY7" fmla="*/ 121066 h 242131"/>
                <a:gd name="connsiteX8" fmla="*/ 77392 w 154648"/>
                <a:gd name="connsiteY8" fmla="*/ 197266 h 242131"/>
                <a:gd name="connsiteX9" fmla="*/ 110550 w 154648"/>
                <a:gd name="connsiteY9" fmla="*/ 120505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48" h="242131">
                  <a:moveTo>
                    <a:pt x="0" y="120855"/>
                  </a:moveTo>
                  <a:cubicBezTo>
                    <a:pt x="0" y="32107"/>
                    <a:pt x="37504" y="70"/>
                    <a:pt x="77112" y="0"/>
                  </a:cubicBezTo>
                  <a:cubicBezTo>
                    <a:pt x="121276" y="0"/>
                    <a:pt x="154224" y="38346"/>
                    <a:pt x="154644" y="120435"/>
                  </a:cubicBezTo>
                  <a:cubicBezTo>
                    <a:pt x="155065" y="202524"/>
                    <a:pt x="121627" y="241991"/>
                    <a:pt x="77532" y="242131"/>
                  </a:cubicBezTo>
                  <a:cubicBezTo>
                    <a:pt x="33438" y="242271"/>
                    <a:pt x="210" y="203786"/>
                    <a:pt x="0" y="120855"/>
                  </a:cubicBezTo>
                  <a:close/>
                  <a:moveTo>
                    <a:pt x="110550" y="120855"/>
                  </a:moveTo>
                  <a:cubicBezTo>
                    <a:pt x="110550" y="49071"/>
                    <a:pt x="87627" y="45566"/>
                    <a:pt x="77042" y="45566"/>
                  </a:cubicBezTo>
                  <a:cubicBezTo>
                    <a:pt x="67578" y="45566"/>
                    <a:pt x="43743" y="49211"/>
                    <a:pt x="43884" y="121066"/>
                  </a:cubicBezTo>
                  <a:cubicBezTo>
                    <a:pt x="43884" y="149877"/>
                    <a:pt x="47459" y="197336"/>
                    <a:pt x="77392" y="197266"/>
                  </a:cubicBezTo>
                  <a:cubicBezTo>
                    <a:pt x="107326" y="197196"/>
                    <a:pt x="110620" y="148896"/>
                    <a:pt x="110550" y="120505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30C1F91C-0494-74B1-205C-A19906447D4F}"/>
                </a:ext>
              </a:extLst>
            </p:cNvPr>
            <p:cNvSpPr/>
            <p:nvPr/>
          </p:nvSpPr>
          <p:spPr>
            <a:xfrm>
              <a:off x="3422575" y="3479941"/>
              <a:ext cx="150368" cy="315878"/>
            </a:xfrm>
            <a:custGeom>
              <a:avLst/>
              <a:gdLst>
                <a:gd name="connsiteX0" fmla="*/ 40449 w 150368"/>
                <a:gd name="connsiteY0" fmla="*/ 7501 h 315878"/>
                <a:gd name="connsiteX1" fmla="*/ 40449 w 150368"/>
                <a:gd name="connsiteY1" fmla="*/ 35542 h 315878"/>
                <a:gd name="connsiteX2" fmla="*/ 40449 w 150368"/>
                <a:gd name="connsiteY2" fmla="*/ 35542 h 315878"/>
                <a:gd name="connsiteX3" fmla="*/ 85945 w 150368"/>
                <a:gd name="connsiteY3" fmla="*/ 0 h 315878"/>
                <a:gd name="connsiteX4" fmla="*/ 150368 w 150368"/>
                <a:gd name="connsiteY4" fmla="*/ 121346 h 315878"/>
                <a:gd name="connsiteX5" fmla="*/ 85734 w 150368"/>
                <a:gd name="connsiteY5" fmla="*/ 242131 h 315878"/>
                <a:gd name="connsiteX6" fmla="*/ 42832 w 150368"/>
                <a:gd name="connsiteY6" fmla="*/ 210726 h 315878"/>
                <a:gd name="connsiteX7" fmla="*/ 42832 w 150368"/>
                <a:gd name="connsiteY7" fmla="*/ 315878 h 315878"/>
                <a:gd name="connsiteX8" fmla="*/ 771 w 150368"/>
                <a:gd name="connsiteY8" fmla="*/ 315878 h 315878"/>
                <a:gd name="connsiteX9" fmla="*/ 0 w 150368"/>
                <a:gd name="connsiteY9" fmla="*/ 7431 h 315878"/>
                <a:gd name="connsiteX10" fmla="*/ 74588 w 150368"/>
                <a:gd name="connsiteY10" fmla="*/ 196775 h 315878"/>
                <a:gd name="connsiteX11" fmla="*/ 107115 w 150368"/>
                <a:gd name="connsiteY11" fmla="*/ 120435 h 315878"/>
                <a:gd name="connsiteX12" fmla="*/ 74168 w 150368"/>
                <a:gd name="connsiteY12" fmla="*/ 45075 h 315878"/>
                <a:gd name="connsiteX13" fmla="*/ 41290 w 150368"/>
                <a:gd name="connsiteY13" fmla="*/ 120575 h 315878"/>
                <a:gd name="connsiteX14" fmla="*/ 74238 w 150368"/>
                <a:gd name="connsiteY14" fmla="*/ 197056 h 31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368" h="315878">
                  <a:moveTo>
                    <a:pt x="40449" y="7501"/>
                  </a:moveTo>
                  <a:lnTo>
                    <a:pt x="40449" y="35542"/>
                  </a:lnTo>
                  <a:lnTo>
                    <a:pt x="40449" y="35542"/>
                  </a:lnTo>
                  <a:cubicBezTo>
                    <a:pt x="56502" y="3155"/>
                    <a:pt x="75920" y="0"/>
                    <a:pt x="85945" y="0"/>
                  </a:cubicBezTo>
                  <a:cubicBezTo>
                    <a:pt x="125622" y="0"/>
                    <a:pt x="150158" y="46828"/>
                    <a:pt x="150368" y="121346"/>
                  </a:cubicBezTo>
                  <a:cubicBezTo>
                    <a:pt x="150368" y="192710"/>
                    <a:pt x="125973" y="241991"/>
                    <a:pt x="85734" y="242131"/>
                  </a:cubicBezTo>
                  <a:cubicBezTo>
                    <a:pt x="80126" y="242131"/>
                    <a:pt x="57063" y="240028"/>
                    <a:pt x="42832" y="210726"/>
                  </a:cubicBezTo>
                  <a:lnTo>
                    <a:pt x="42832" y="315878"/>
                  </a:lnTo>
                  <a:lnTo>
                    <a:pt x="771" y="315878"/>
                  </a:lnTo>
                  <a:lnTo>
                    <a:pt x="0" y="7431"/>
                  </a:lnTo>
                  <a:close/>
                  <a:moveTo>
                    <a:pt x="74588" y="196775"/>
                  </a:moveTo>
                  <a:cubicBezTo>
                    <a:pt x="98773" y="196775"/>
                    <a:pt x="107256" y="159411"/>
                    <a:pt x="107115" y="120435"/>
                  </a:cubicBezTo>
                  <a:cubicBezTo>
                    <a:pt x="107115" y="57343"/>
                    <a:pt x="86646" y="45075"/>
                    <a:pt x="74168" y="45075"/>
                  </a:cubicBezTo>
                  <a:cubicBezTo>
                    <a:pt x="61689" y="45075"/>
                    <a:pt x="41150" y="57624"/>
                    <a:pt x="41290" y="120575"/>
                  </a:cubicBezTo>
                  <a:cubicBezTo>
                    <a:pt x="41080" y="159692"/>
                    <a:pt x="49492" y="197126"/>
                    <a:pt x="74238" y="19705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2E1B7FED-EFFC-EC9B-7214-E44B10FA329F}"/>
                </a:ext>
              </a:extLst>
            </p:cNvPr>
            <p:cNvSpPr/>
            <p:nvPr/>
          </p:nvSpPr>
          <p:spPr>
            <a:xfrm>
              <a:off x="3598390" y="3487933"/>
              <a:ext cx="107466" cy="225446"/>
            </a:xfrm>
            <a:custGeom>
              <a:avLst/>
              <a:gdLst>
                <a:gd name="connsiteX0" fmla="*/ 42622 w 107466"/>
                <a:gd name="connsiteY0" fmla="*/ 225447 h 225446"/>
                <a:gd name="connsiteX1" fmla="*/ 561 w 107466"/>
                <a:gd name="connsiteY1" fmla="*/ 225447 h 225446"/>
                <a:gd name="connsiteX2" fmla="*/ 0 w 107466"/>
                <a:gd name="connsiteY2" fmla="*/ 0 h 225446"/>
                <a:gd name="connsiteX3" fmla="*/ 107466 w 107466"/>
                <a:gd name="connsiteY3" fmla="*/ 0 h 225446"/>
                <a:gd name="connsiteX4" fmla="*/ 107466 w 107466"/>
                <a:gd name="connsiteY4" fmla="*/ 45075 h 225446"/>
                <a:gd name="connsiteX5" fmla="*/ 42201 w 107466"/>
                <a:gd name="connsiteY5" fmla="*/ 45075 h 225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466" h="225446">
                  <a:moveTo>
                    <a:pt x="42622" y="225447"/>
                  </a:moveTo>
                  <a:lnTo>
                    <a:pt x="561" y="225447"/>
                  </a:lnTo>
                  <a:lnTo>
                    <a:pt x="0" y="0"/>
                  </a:lnTo>
                  <a:lnTo>
                    <a:pt x="107466" y="0"/>
                  </a:lnTo>
                  <a:lnTo>
                    <a:pt x="107466" y="45075"/>
                  </a:lnTo>
                  <a:lnTo>
                    <a:pt x="42201" y="45075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462012A7-17EC-A677-8544-25988B01D470}"/>
                </a:ext>
              </a:extLst>
            </p:cNvPr>
            <p:cNvSpPr/>
            <p:nvPr/>
          </p:nvSpPr>
          <p:spPr>
            <a:xfrm>
              <a:off x="3720788" y="3479311"/>
              <a:ext cx="145180" cy="242131"/>
            </a:xfrm>
            <a:custGeom>
              <a:avLst/>
              <a:gdLst>
                <a:gd name="connsiteX0" fmla="*/ 6239 w 145180"/>
                <a:gd name="connsiteY0" fmla="*/ 81318 h 242131"/>
                <a:gd name="connsiteX1" fmla="*/ 72415 w 145180"/>
                <a:gd name="connsiteY1" fmla="*/ 0 h 242131"/>
                <a:gd name="connsiteX2" fmla="*/ 137329 w 145180"/>
                <a:gd name="connsiteY2" fmla="*/ 84122 h 242131"/>
                <a:gd name="connsiteX3" fmla="*/ 136769 w 145180"/>
                <a:gd name="connsiteY3" fmla="*/ 187031 h 242131"/>
                <a:gd name="connsiteX4" fmla="*/ 145180 w 145180"/>
                <a:gd name="connsiteY4" fmla="*/ 229583 h 242131"/>
                <a:gd name="connsiteX5" fmla="*/ 145180 w 145180"/>
                <a:gd name="connsiteY5" fmla="*/ 233579 h 242131"/>
                <a:gd name="connsiteX6" fmla="*/ 100736 w 145180"/>
                <a:gd name="connsiteY6" fmla="*/ 233579 h 242131"/>
                <a:gd name="connsiteX7" fmla="*/ 97021 w 145180"/>
                <a:gd name="connsiteY7" fmla="*/ 211427 h 242131"/>
                <a:gd name="connsiteX8" fmla="*/ 96250 w 145180"/>
                <a:gd name="connsiteY8" fmla="*/ 211427 h 242131"/>
                <a:gd name="connsiteX9" fmla="*/ 49071 w 145180"/>
                <a:gd name="connsiteY9" fmla="*/ 242131 h 242131"/>
                <a:gd name="connsiteX10" fmla="*/ 0 w 145180"/>
                <a:gd name="connsiteY10" fmla="*/ 177007 h 242131"/>
                <a:gd name="connsiteX11" fmla="*/ 52296 w 145180"/>
                <a:gd name="connsiteY11" fmla="*/ 106414 h 242131"/>
                <a:gd name="connsiteX12" fmla="*/ 95338 w 145180"/>
                <a:gd name="connsiteY12" fmla="*/ 80967 h 242131"/>
                <a:gd name="connsiteX13" fmla="*/ 95338 w 145180"/>
                <a:gd name="connsiteY13" fmla="*/ 74798 h 242131"/>
                <a:gd name="connsiteX14" fmla="*/ 72485 w 145180"/>
                <a:gd name="connsiteY14" fmla="*/ 45145 h 242131"/>
                <a:gd name="connsiteX15" fmla="*/ 46758 w 145180"/>
                <a:gd name="connsiteY15" fmla="*/ 81108 h 242131"/>
                <a:gd name="connsiteX16" fmla="*/ 95478 w 145180"/>
                <a:gd name="connsiteY16" fmla="*/ 126323 h 242131"/>
                <a:gd name="connsiteX17" fmla="*/ 67788 w 145180"/>
                <a:gd name="connsiteY17" fmla="*/ 138381 h 242131"/>
                <a:gd name="connsiteX18" fmla="*/ 43112 w 145180"/>
                <a:gd name="connsiteY18" fmla="*/ 170768 h 242131"/>
                <a:gd name="connsiteX19" fmla="*/ 64844 w 145180"/>
                <a:gd name="connsiteY19" fmla="*/ 196916 h 242131"/>
                <a:gd name="connsiteX20" fmla="*/ 95549 w 145180"/>
                <a:gd name="connsiteY20" fmla="*/ 140834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5180" h="242131">
                  <a:moveTo>
                    <a:pt x="6239" y="81318"/>
                  </a:moveTo>
                  <a:cubicBezTo>
                    <a:pt x="7991" y="2804"/>
                    <a:pt x="57133" y="0"/>
                    <a:pt x="72415" y="0"/>
                  </a:cubicBezTo>
                  <a:cubicBezTo>
                    <a:pt x="135997" y="0"/>
                    <a:pt x="137540" y="57904"/>
                    <a:pt x="137329" y="84122"/>
                  </a:cubicBezTo>
                  <a:lnTo>
                    <a:pt x="136769" y="187031"/>
                  </a:lnTo>
                  <a:cubicBezTo>
                    <a:pt x="136769" y="211427"/>
                    <a:pt x="137189" y="226499"/>
                    <a:pt x="145180" y="229583"/>
                  </a:cubicBezTo>
                  <a:lnTo>
                    <a:pt x="145180" y="233579"/>
                  </a:lnTo>
                  <a:lnTo>
                    <a:pt x="100736" y="233579"/>
                  </a:lnTo>
                  <a:lnTo>
                    <a:pt x="97021" y="211427"/>
                  </a:lnTo>
                  <a:lnTo>
                    <a:pt x="96250" y="211427"/>
                  </a:lnTo>
                  <a:cubicBezTo>
                    <a:pt x="87901" y="230022"/>
                    <a:pt x="69456" y="242025"/>
                    <a:pt x="49071" y="242131"/>
                  </a:cubicBezTo>
                  <a:cubicBezTo>
                    <a:pt x="4066" y="242131"/>
                    <a:pt x="0" y="195654"/>
                    <a:pt x="0" y="177007"/>
                  </a:cubicBezTo>
                  <a:cubicBezTo>
                    <a:pt x="0" y="125622"/>
                    <a:pt x="26779" y="113144"/>
                    <a:pt x="52296" y="106414"/>
                  </a:cubicBezTo>
                  <a:cubicBezTo>
                    <a:pt x="83421" y="98773"/>
                    <a:pt x="94357" y="103190"/>
                    <a:pt x="95338" y="80967"/>
                  </a:cubicBezTo>
                  <a:lnTo>
                    <a:pt x="95338" y="74798"/>
                  </a:lnTo>
                  <a:cubicBezTo>
                    <a:pt x="94637" y="45496"/>
                    <a:pt x="77182" y="45145"/>
                    <a:pt x="72485" y="45145"/>
                  </a:cubicBezTo>
                  <a:cubicBezTo>
                    <a:pt x="64984" y="45145"/>
                    <a:pt x="46617" y="47879"/>
                    <a:pt x="46758" y="81108"/>
                  </a:cubicBezTo>
                  <a:close/>
                  <a:moveTo>
                    <a:pt x="95478" y="126323"/>
                  </a:moveTo>
                  <a:cubicBezTo>
                    <a:pt x="82720" y="135226"/>
                    <a:pt x="84122" y="133894"/>
                    <a:pt x="67788" y="138381"/>
                  </a:cubicBezTo>
                  <a:cubicBezTo>
                    <a:pt x="58885" y="140624"/>
                    <a:pt x="43042" y="145391"/>
                    <a:pt x="43112" y="170768"/>
                  </a:cubicBezTo>
                  <a:cubicBezTo>
                    <a:pt x="43112" y="191798"/>
                    <a:pt x="57133" y="196916"/>
                    <a:pt x="64844" y="196916"/>
                  </a:cubicBezTo>
                  <a:cubicBezTo>
                    <a:pt x="75149" y="196916"/>
                    <a:pt x="95689" y="185699"/>
                    <a:pt x="95549" y="14083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0EA9B149-62D6-BAC7-5A8F-63900AE811D0}"/>
                </a:ext>
              </a:extLst>
            </p:cNvPr>
            <p:cNvSpPr/>
            <p:nvPr/>
          </p:nvSpPr>
          <p:spPr>
            <a:xfrm>
              <a:off x="3890084" y="3487302"/>
              <a:ext cx="135506" cy="225376"/>
            </a:xfrm>
            <a:custGeom>
              <a:avLst/>
              <a:gdLst>
                <a:gd name="connsiteX0" fmla="*/ 42622 w 135506"/>
                <a:gd name="connsiteY0" fmla="*/ 225307 h 225376"/>
                <a:gd name="connsiteX1" fmla="*/ 561 w 135506"/>
                <a:gd name="connsiteY1" fmla="*/ 225307 h 225376"/>
                <a:gd name="connsiteX2" fmla="*/ 0 w 135506"/>
                <a:gd name="connsiteY2" fmla="*/ 0 h 225376"/>
                <a:gd name="connsiteX3" fmla="*/ 42061 w 135506"/>
                <a:gd name="connsiteY3" fmla="*/ 0 h 225376"/>
                <a:gd name="connsiteX4" fmla="*/ 42061 w 135506"/>
                <a:gd name="connsiteY4" fmla="*/ 84753 h 225376"/>
                <a:gd name="connsiteX5" fmla="*/ 92885 w 135506"/>
                <a:gd name="connsiteY5" fmla="*/ 84753 h 225376"/>
                <a:gd name="connsiteX6" fmla="*/ 92885 w 135506"/>
                <a:gd name="connsiteY6" fmla="*/ 70 h 225376"/>
                <a:gd name="connsiteX7" fmla="*/ 134946 w 135506"/>
                <a:gd name="connsiteY7" fmla="*/ 70 h 225376"/>
                <a:gd name="connsiteX8" fmla="*/ 135507 w 135506"/>
                <a:gd name="connsiteY8" fmla="*/ 225377 h 225376"/>
                <a:gd name="connsiteX9" fmla="*/ 93446 w 135506"/>
                <a:gd name="connsiteY9" fmla="*/ 225377 h 225376"/>
                <a:gd name="connsiteX10" fmla="*/ 93446 w 135506"/>
                <a:gd name="connsiteY10" fmla="*/ 130039 h 225376"/>
                <a:gd name="connsiteX11" fmla="*/ 42622 w 135506"/>
                <a:gd name="connsiteY11" fmla="*/ 130039 h 2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506" h="225376">
                  <a:moveTo>
                    <a:pt x="42622" y="225307"/>
                  </a:moveTo>
                  <a:lnTo>
                    <a:pt x="561" y="225307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061" y="84753"/>
                  </a:lnTo>
                  <a:lnTo>
                    <a:pt x="92885" y="84753"/>
                  </a:lnTo>
                  <a:lnTo>
                    <a:pt x="92885" y="70"/>
                  </a:lnTo>
                  <a:lnTo>
                    <a:pt x="134946" y="70"/>
                  </a:lnTo>
                  <a:lnTo>
                    <a:pt x="135507" y="225377"/>
                  </a:lnTo>
                  <a:lnTo>
                    <a:pt x="93446" y="225377"/>
                  </a:lnTo>
                  <a:lnTo>
                    <a:pt x="93446" y="130039"/>
                  </a:lnTo>
                  <a:lnTo>
                    <a:pt x="42622" y="130039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8B01C5BB-5BFF-3D48-60E5-9CD12BD502EF}"/>
                </a:ext>
              </a:extLst>
            </p:cNvPr>
            <p:cNvSpPr/>
            <p:nvPr/>
          </p:nvSpPr>
          <p:spPr>
            <a:xfrm>
              <a:off x="4058468" y="3487372"/>
              <a:ext cx="144760" cy="224886"/>
            </a:xfrm>
            <a:custGeom>
              <a:avLst/>
              <a:gdLst>
                <a:gd name="connsiteX0" fmla="*/ 99474 w 144760"/>
                <a:gd name="connsiteY0" fmla="*/ 351 h 224886"/>
                <a:gd name="connsiteX1" fmla="*/ 144199 w 144760"/>
                <a:gd name="connsiteY1" fmla="*/ 351 h 224886"/>
                <a:gd name="connsiteX2" fmla="*/ 144760 w 144760"/>
                <a:gd name="connsiteY2" fmla="*/ 224676 h 224886"/>
                <a:gd name="connsiteX3" fmla="*/ 102699 w 144760"/>
                <a:gd name="connsiteY3" fmla="*/ 224676 h 224886"/>
                <a:gd name="connsiteX4" fmla="*/ 102699 w 144760"/>
                <a:gd name="connsiteY4" fmla="*/ 78374 h 224886"/>
                <a:gd name="connsiteX5" fmla="*/ 45566 w 144760"/>
                <a:gd name="connsiteY5" fmla="*/ 224886 h 224886"/>
                <a:gd name="connsiteX6" fmla="*/ 561 w 144760"/>
                <a:gd name="connsiteY6" fmla="*/ 224886 h 224886"/>
                <a:gd name="connsiteX7" fmla="*/ 0 w 144760"/>
                <a:gd name="connsiteY7" fmla="*/ 0 h 224886"/>
                <a:gd name="connsiteX8" fmla="*/ 42552 w 144760"/>
                <a:gd name="connsiteY8" fmla="*/ 0 h 224886"/>
                <a:gd name="connsiteX9" fmla="*/ 42552 w 144760"/>
                <a:gd name="connsiteY9" fmla="*/ 145882 h 22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760" h="224886">
                  <a:moveTo>
                    <a:pt x="99474" y="351"/>
                  </a:moveTo>
                  <a:lnTo>
                    <a:pt x="144199" y="351"/>
                  </a:lnTo>
                  <a:lnTo>
                    <a:pt x="144760" y="224676"/>
                  </a:lnTo>
                  <a:lnTo>
                    <a:pt x="102699" y="224676"/>
                  </a:lnTo>
                  <a:lnTo>
                    <a:pt x="102699" y="78374"/>
                  </a:lnTo>
                  <a:lnTo>
                    <a:pt x="45566" y="224886"/>
                  </a:lnTo>
                  <a:lnTo>
                    <a:pt x="561" y="224886"/>
                  </a:lnTo>
                  <a:lnTo>
                    <a:pt x="0" y="0"/>
                  </a:lnTo>
                  <a:lnTo>
                    <a:pt x="42552" y="0"/>
                  </a:lnTo>
                  <a:lnTo>
                    <a:pt x="42552" y="145882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4C9F71DE-59DA-CE06-C129-5468F3A1029B}"/>
                </a:ext>
              </a:extLst>
            </p:cNvPr>
            <p:cNvSpPr/>
            <p:nvPr/>
          </p:nvSpPr>
          <p:spPr>
            <a:xfrm>
              <a:off x="4224469" y="3477908"/>
              <a:ext cx="141955" cy="241991"/>
            </a:xfrm>
            <a:custGeom>
              <a:avLst/>
              <a:gdLst>
                <a:gd name="connsiteX0" fmla="*/ 40168 w 141955"/>
                <a:gd name="connsiteY0" fmla="*/ 158431 h 241991"/>
                <a:gd name="connsiteX1" fmla="*/ 69751 w 141955"/>
                <a:gd name="connsiteY1" fmla="*/ 196917 h 241991"/>
                <a:gd name="connsiteX2" fmla="*/ 98843 w 141955"/>
                <a:gd name="connsiteY2" fmla="*/ 168035 h 241991"/>
                <a:gd name="connsiteX3" fmla="*/ 73466 w 141955"/>
                <a:gd name="connsiteY3" fmla="*/ 138802 h 241991"/>
                <a:gd name="connsiteX4" fmla="*/ 57133 w 141955"/>
                <a:gd name="connsiteY4" fmla="*/ 138802 h 241991"/>
                <a:gd name="connsiteX5" fmla="*/ 57133 w 141955"/>
                <a:gd name="connsiteY5" fmla="*/ 96741 h 241991"/>
                <a:gd name="connsiteX6" fmla="*/ 74588 w 141955"/>
                <a:gd name="connsiteY6" fmla="*/ 96741 h 241991"/>
                <a:gd name="connsiteX7" fmla="*/ 95619 w 141955"/>
                <a:gd name="connsiteY7" fmla="*/ 72766 h 241991"/>
                <a:gd name="connsiteX8" fmla="*/ 68279 w 141955"/>
                <a:gd name="connsiteY8" fmla="*/ 45357 h 241991"/>
                <a:gd name="connsiteX9" fmla="*/ 43113 w 141955"/>
                <a:gd name="connsiteY9" fmla="*/ 80898 h 241991"/>
                <a:gd name="connsiteX10" fmla="*/ 4276 w 141955"/>
                <a:gd name="connsiteY10" fmla="*/ 80898 h 241991"/>
                <a:gd name="connsiteX11" fmla="*/ 71504 w 141955"/>
                <a:gd name="connsiteY11" fmla="*/ 1 h 241991"/>
                <a:gd name="connsiteX12" fmla="*/ 138942 w 141955"/>
                <a:gd name="connsiteY12" fmla="*/ 65055 h 241991"/>
                <a:gd name="connsiteX13" fmla="*/ 111812 w 141955"/>
                <a:gd name="connsiteY13" fmla="*/ 114126 h 241991"/>
                <a:gd name="connsiteX14" fmla="*/ 111812 w 141955"/>
                <a:gd name="connsiteY14" fmla="*/ 115458 h 241991"/>
                <a:gd name="connsiteX15" fmla="*/ 141956 w 141955"/>
                <a:gd name="connsiteY15" fmla="*/ 170769 h 241991"/>
                <a:gd name="connsiteX16" fmla="*/ 71293 w 141955"/>
                <a:gd name="connsiteY16" fmla="*/ 241992 h 241991"/>
                <a:gd name="connsiteX17" fmla="*/ 0 w 141955"/>
                <a:gd name="connsiteY17" fmla="*/ 158291 h 24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955" h="241991">
                  <a:moveTo>
                    <a:pt x="40168" y="158431"/>
                  </a:moveTo>
                  <a:cubicBezTo>
                    <a:pt x="41080" y="173923"/>
                    <a:pt x="45846" y="196987"/>
                    <a:pt x="69751" y="196917"/>
                  </a:cubicBezTo>
                  <a:cubicBezTo>
                    <a:pt x="83351" y="196917"/>
                    <a:pt x="98913" y="189906"/>
                    <a:pt x="98843" y="168035"/>
                  </a:cubicBezTo>
                  <a:cubicBezTo>
                    <a:pt x="98843" y="154014"/>
                    <a:pt x="95128" y="138732"/>
                    <a:pt x="73466" y="138802"/>
                  </a:cubicBezTo>
                  <a:lnTo>
                    <a:pt x="57133" y="138802"/>
                  </a:lnTo>
                  <a:lnTo>
                    <a:pt x="57133" y="96741"/>
                  </a:lnTo>
                  <a:lnTo>
                    <a:pt x="74588" y="96741"/>
                  </a:lnTo>
                  <a:cubicBezTo>
                    <a:pt x="86295" y="96741"/>
                    <a:pt x="95619" y="89731"/>
                    <a:pt x="95619" y="72766"/>
                  </a:cubicBezTo>
                  <a:cubicBezTo>
                    <a:pt x="95619" y="51736"/>
                    <a:pt x="81598" y="45287"/>
                    <a:pt x="68279" y="45357"/>
                  </a:cubicBezTo>
                  <a:cubicBezTo>
                    <a:pt x="61269" y="45357"/>
                    <a:pt x="43603" y="48511"/>
                    <a:pt x="43113" y="80898"/>
                  </a:cubicBezTo>
                  <a:lnTo>
                    <a:pt x="4276" y="80898"/>
                  </a:lnTo>
                  <a:cubicBezTo>
                    <a:pt x="3505" y="7291"/>
                    <a:pt x="47669" y="71"/>
                    <a:pt x="71504" y="1"/>
                  </a:cubicBezTo>
                  <a:cubicBezTo>
                    <a:pt x="95338" y="-69"/>
                    <a:pt x="138731" y="3786"/>
                    <a:pt x="138942" y="65055"/>
                  </a:cubicBezTo>
                  <a:cubicBezTo>
                    <a:pt x="138942" y="91624"/>
                    <a:pt x="129829" y="106766"/>
                    <a:pt x="111812" y="114126"/>
                  </a:cubicBezTo>
                  <a:lnTo>
                    <a:pt x="111812" y="115458"/>
                  </a:lnTo>
                  <a:cubicBezTo>
                    <a:pt x="134876" y="122469"/>
                    <a:pt x="141886" y="145041"/>
                    <a:pt x="141956" y="170769"/>
                  </a:cubicBezTo>
                  <a:cubicBezTo>
                    <a:pt x="141956" y="224887"/>
                    <a:pt x="113285" y="241852"/>
                    <a:pt x="71293" y="241992"/>
                  </a:cubicBezTo>
                  <a:cubicBezTo>
                    <a:pt x="31896" y="241992"/>
                    <a:pt x="1823" y="220961"/>
                    <a:pt x="0" y="158291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A4E820D9-7BEA-9F6C-6731-A8502E608E00}"/>
                </a:ext>
              </a:extLst>
            </p:cNvPr>
            <p:cNvSpPr/>
            <p:nvPr/>
          </p:nvSpPr>
          <p:spPr>
            <a:xfrm>
              <a:off x="4387455" y="3477488"/>
              <a:ext cx="145180" cy="241920"/>
            </a:xfrm>
            <a:custGeom>
              <a:avLst/>
              <a:gdLst>
                <a:gd name="connsiteX0" fmla="*/ 6169 w 145180"/>
                <a:gd name="connsiteY0" fmla="*/ 81318 h 241920"/>
                <a:gd name="connsiteX1" fmla="*/ 72345 w 145180"/>
                <a:gd name="connsiteY1" fmla="*/ 0 h 241920"/>
                <a:gd name="connsiteX2" fmla="*/ 137259 w 145180"/>
                <a:gd name="connsiteY2" fmla="*/ 84122 h 241920"/>
                <a:gd name="connsiteX3" fmla="*/ 136698 w 145180"/>
                <a:gd name="connsiteY3" fmla="*/ 187031 h 241920"/>
                <a:gd name="connsiteX4" fmla="*/ 145181 w 145180"/>
                <a:gd name="connsiteY4" fmla="*/ 229583 h 241920"/>
                <a:gd name="connsiteX5" fmla="*/ 145181 w 145180"/>
                <a:gd name="connsiteY5" fmla="*/ 233579 h 241920"/>
                <a:gd name="connsiteX6" fmla="*/ 100736 w 145180"/>
                <a:gd name="connsiteY6" fmla="*/ 233579 h 241920"/>
                <a:gd name="connsiteX7" fmla="*/ 97091 w 145180"/>
                <a:gd name="connsiteY7" fmla="*/ 211216 h 241920"/>
                <a:gd name="connsiteX8" fmla="*/ 96250 w 145180"/>
                <a:gd name="connsiteY8" fmla="*/ 211216 h 241920"/>
                <a:gd name="connsiteX9" fmla="*/ 49071 w 145180"/>
                <a:gd name="connsiteY9" fmla="*/ 241921 h 241920"/>
                <a:gd name="connsiteX10" fmla="*/ 0 w 145180"/>
                <a:gd name="connsiteY10" fmla="*/ 176867 h 241920"/>
                <a:gd name="connsiteX11" fmla="*/ 52366 w 145180"/>
                <a:gd name="connsiteY11" fmla="*/ 106204 h 241920"/>
                <a:gd name="connsiteX12" fmla="*/ 95338 w 145180"/>
                <a:gd name="connsiteY12" fmla="*/ 80827 h 241920"/>
                <a:gd name="connsiteX13" fmla="*/ 95338 w 145180"/>
                <a:gd name="connsiteY13" fmla="*/ 74588 h 241920"/>
                <a:gd name="connsiteX14" fmla="*/ 72485 w 145180"/>
                <a:gd name="connsiteY14" fmla="*/ 44935 h 241920"/>
                <a:gd name="connsiteX15" fmla="*/ 46688 w 145180"/>
                <a:gd name="connsiteY15" fmla="*/ 80967 h 241920"/>
                <a:gd name="connsiteX16" fmla="*/ 95478 w 145180"/>
                <a:gd name="connsiteY16" fmla="*/ 126323 h 241920"/>
                <a:gd name="connsiteX17" fmla="*/ 67438 w 145180"/>
                <a:gd name="connsiteY17" fmla="*/ 138381 h 241920"/>
                <a:gd name="connsiteX18" fmla="*/ 42762 w 145180"/>
                <a:gd name="connsiteY18" fmla="*/ 170838 h 241920"/>
                <a:gd name="connsiteX19" fmla="*/ 64494 w 145180"/>
                <a:gd name="connsiteY19" fmla="*/ 196916 h 241920"/>
                <a:gd name="connsiteX20" fmla="*/ 95198 w 145180"/>
                <a:gd name="connsiteY20" fmla="*/ 140834 h 24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5180" h="241920">
                  <a:moveTo>
                    <a:pt x="6169" y="81318"/>
                  </a:moveTo>
                  <a:cubicBezTo>
                    <a:pt x="7922" y="2804"/>
                    <a:pt x="57063" y="70"/>
                    <a:pt x="72345" y="0"/>
                  </a:cubicBezTo>
                  <a:cubicBezTo>
                    <a:pt x="135927" y="0"/>
                    <a:pt x="137469" y="57904"/>
                    <a:pt x="137259" y="84122"/>
                  </a:cubicBezTo>
                  <a:lnTo>
                    <a:pt x="136698" y="187031"/>
                  </a:lnTo>
                  <a:cubicBezTo>
                    <a:pt x="136698" y="211427"/>
                    <a:pt x="137119" y="226499"/>
                    <a:pt x="145181" y="229583"/>
                  </a:cubicBezTo>
                  <a:lnTo>
                    <a:pt x="145181" y="233579"/>
                  </a:lnTo>
                  <a:lnTo>
                    <a:pt x="100736" y="233579"/>
                  </a:lnTo>
                  <a:lnTo>
                    <a:pt x="97091" y="211216"/>
                  </a:lnTo>
                  <a:lnTo>
                    <a:pt x="96250" y="211216"/>
                  </a:lnTo>
                  <a:cubicBezTo>
                    <a:pt x="87901" y="229812"/>
                    <a:pt x="69457" y="241814"/>
                    <a:pt x="49071" y="241921"/>
                  </a:cubicBezTo>
                  <a:cubicBezTo>
                    <a:pt x="4066" y="241921"/>
                    <a:pt x="0" y="195514"/>
                    <a:pt x="0" y="176867"/>
                  </a:cubicBezTo>
                  <a:cubicBezTo>
                    <a:pt x="0" y="125412"/>
                    <a:pt x="26779" y="112934"/>
                    <a:pt x="52366" y="106204"/>
                  </a:cubicBezTo>
                  <a:cubicBezTo>
                    <a:pt x="83421" y="98563"/>
                    <a:pt x="94427" y="102979"/>
                    <a:pt x="95338" y="80827"/>
                  </a:cubicBezTo>
                  <a:lnTo>
                    <a:pt x="95338" y="74588"/>
                  </a:lnTo>
                  <a:cubicBezTo>
                    <a:pt x="94707" y="45356"/>
                    <a:pt x="77182" y="44935"/>
                    <a:pt x="72485" y="44935"/>
                  </a:cubicBezTo>
                  <a:cubicBezTo>
                    <a:pt x="64984" y="44935"/>
                    <a:pt x="46618" y="47669"/>
                    <a:pt x="46688" y="80967"/>
                  </a:cubicBezTo>
                  <a:close/>
                  <a:moveTo>
                    <a:pt x="95478" y="126323"/>
                  </a:moveTo>
                  <a:cubicBezTo>
                    <a:pt x="82720" y="135226"/>
                    <a:pt x="84052" y="133894"/>
                    <a:pt x="67438" y="138381"/>
                  </a:cubicBezTo>
                  <a:cubicBezTo>
                    <a:pt x="58535" y="140624"/>
                    <a:pt x="42692" y="145391"/>
                    <a:pt x="42762" y="170838"/>
                  </a:cubicBezTo>
                  <a:cubicBezTo>
                    <a:pt x="42762" y="191868"/>
                    <a:pt x="56782" y="196916"/>
                    <a:pt x="64494" y="196916"/>
                  </a:cubicBezTo>
                  <a:cubicBezTo>
                    <a:pt x="74798" y="196916"/>
                    <a:pt x="95338" y="185770"/>
                    <a:pt x="95198" y="14083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2DF56368-0938-5510-E817-6427B8723D20}"/>
                </a:ext>
              </a:extLst>
            </p:cNvPr>
            <p:cNvSpPr/>
            <p:nvPr/>
          </p:nvSpPr>
          <p:spPr>
            <a:xfrm>
              <a:off x="4556611" y="3487162"/>
              <a:ext cx="161233" cy="282019"/>
            </a:xfrm>
            <a:custGeom>
              <a:avLst/>
              <a:gdLst>
                <a:gd name="connsiteX0" fmla="*/ 95619 w 161233"/>
                <a:gd name="connsiteY0" fmla="*/ 178269 h 282019"/>
                <a:gd name="connsiteX1" fmla="*/ 95128 w 161233"/>
                <a:gd name="connsiteY1" fmla="*/ 491 h 282019"/>
                <a:gd name="connsiteX2" fmla="*/ 137189 w 161233"/>
                <a:gd name="connsiteY2" fmla="*/ 491 h 282019"/>
                <a:gd name="connsiteX3" fmla="*/ 137610 w 161233"/>
                <a:gd name="connsiteY3" fmla="*/ 178269 h 282019"/>
                <a:gd name="connsiteX4" fmla="*/ 161234 w 161233"/>
                <a:gd name="connsiteY4" fmla="*/ 178269 h 282019"/>
                <a:gd name="connsiteX5" fmla="*/ 158991 w 161233"/>
                <a:gd name="connsiteY5" fmla="*/ 282019 h 282019"/>
                <a:gd name="connsiteX6" fmla="*/ 123169 w 161233"/>
                <a:gd name="connsiteY6" fmla="*/ 282019 h 282019"/>
                <a:gd name="connsiteX7" fmla="*/ 123169 w 161233"/>
                <a:gd name="connsiteY7" fmla="*/ 223554 h 282019"/>
                <a:gd name="connsiteX8" fmla="*/ 1192 w 161233"/>
                <a:gd name="connsiteY8" fmla="*/ 223554 h 282019"/>
                <a:gd name="connsiteX9" fmla="*/ 0 w 161233"/>
                <a:gd name="connsiteY9" fmla="*/ 0 h 282019"/>
                <a:gd name="connsiteX10" fmla="*/ 42061 w 161233"/>
                <a:gd name="connsiteY10" fmla="*/ 0 h 282019"/>
                <a:gd name="connsiteX11" fmla="*/ 42552 w 161233"/>
                <a:gd name="connsiteY11" fmla="*/ 178549 h 282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233" h="282019">
                  <a:moveTo>
                    <a:pt x="95619" y="178269"/>
                  </a:moveTo>
                  <a:lnTo>
                    <a:pt x="95128" y="491"/>
                  </a:lnTo>
                  <a:lnTo>
                    <a:pt x="137189" y="491"/>
                  </a:lnTo>
                  <a:lnTo>
                    <a:pt x="137610" y="178269"/>
                  </a:lnTo>
                  <a:lnTo>
                    <a:pt x="161234" y="178269"/>
                  </a:lnTo>
                  <a:lnTo>
                    <a:pt x="158991" y="282019"/>
                  </a:lnTo>
                  <a:lnTo>
                    <a:pt x="123169" y="282019"/>
                  </a:lnTo>
                  <a:lnTo>
                    <a:pt x="123169" y="223554"/>
                  </a:lnTo>
                  <a:lnTo>
                    <a:pt x="1192" y="223554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552" y="178549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435333EA-B692-1650-30AC-4107997B6C1A}"/>
                </a:ext>
              </a:extLst>
            </p:cNvPr>
            <p:cNvSpPr/>
            <p:nvPr/>
          </p:nvSpPr>
          <p:spPr>
            <a:xfrm>
              <a:off x="4734318" y="3487232"/>
              <a:ext cx="145391" cy="223063"/>
            </a:xfrm>
            <a:custGeom>
              <a:avLst/>
              <a:gdLst>
                <a:gd name="connsiteX0" fmla="*/ 99895 w 145391"/>
                <a:gd name="connsiteY0" fmla="*/ 631 h 223063"/>
                <a:gd name="connsiteX1" fmla="*/ 144760 w 145391"/>
                <a:gd name="connsiteY1" fmla="*/ 631 h 223063"/>
                <a:gd name="connsiteX2" fmla="*/ 145391 w 145391"/>
                <a:gd name="connsiteY2" fmla="*/ 222853 h 223063"/>
                <a:gd name="connsiteX3" fmla="*/ 103330 w 145391"/>
                <a:gd name="connsiteY3" fmla="*/ 222853 h 223063"/>
                <a:gd name="connsiteX4" fmla="*/ 102699 w 145391"/>
                <a:gd name="connsiteY4" fmla="*/ 76621 h 223063"/>
                <a:gd name="connsiteX5" fmla="*/ 45566 w 145391"/>
                <a:gd name="connsiteY5" fmla="*/ 223064 h 223063"/>
                <a:gd name="connsiteX6" fmla="*/ 561 w 145391"/>
                <a:gd name="connsiteY6" fmla="*/ 223064 h 223063"/>
                <a:gd name="connsiteX7" fmla="*/ 0 w 145391"/>
                <a:gd name="connsiteY7" fmla="*/ 0 h 223063"/>
                <a:gd name="connsiteX8" fmla="*/ 42061 w 145391"/>
                <a:gd name="connsiteY8" fmla="*/ 0 h 223063"/>
                <a:gd name="connsiteX9" fmla="*/ 42482 w 145391"/>
                <a:gd name="connsiteY9" fmla="*/ 144059 h 22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391" h="223063">
                  <a:moveTo>
                    <a:pt x="99895" y="631"/>
                  </a:moveTo>
                  <a:lnTo>
                    <a:pt x="144760" y="631"/>
                  </a:lnTo>
                  <a:lnTo>
                    <a:pt x="145391" y="222853"/>
                  </a:lnTo>
                  <a:lnTo>
                    <a:pt x="103330" y="222853"/>
                  </a:lnTo>
                  <a:lnTo>
                    <a:pt x="102699" y="76621"/>
                  </a:lnTo>
                  <a:lnTo>
                    <a:pt x="45566" y="223064"/>
                  </a:lnTo>
                  <a:lnTo>
                    <a:pt x="561" y="223064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482" y="144059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57B9E27F-79D8-DE4C-7AB7-AFB9F29B3575}"/>
                </a:ext>
              </a:extLst>
            </p:cNvPr>
            <p:cNvSpPr/>
            <p:nvPr/>
          </p:nvSpPr>
          <p:spPr>
            <a:xfrm>
              <a:off x="4904946" y="3487022"/>
              <a:ext cx="135366" cy="222713"/>
            </a:xfrm>
            <a:custGeom>
              <a:avLst/>
              <a:gdLst>
                <a:gd name="connsiteX0" fmla="*/ 50403 w 135366"/>
                <a:gd name="connsiteY0" fmla="*/ 222713 h 222713"/>
                <a:gd name="connsiteX1" fmla="*/ 2664 w 135366"/>
                <a:gd name="connsiteY1" fmla="*/ 222713 h 222713"/>
                <a:gd name="connsiteX2" fmla="*/ 38276 w 135366"/>
                <a:gd name="connsiteY2" fmla="*/ 141465 h 222713"/>
                <a:gd name="connsiteX3" fmla="*/ 0 w 135366"/>
                <a:gd name="connsiteY3" fmla="*/ 71364 h 222713"/>
                <a:gd name="connsiteX4" fmla="*/ 52717 w 135366"/>
                <a:gd name="connsiteY4" fmla="*/ 0 h 222713"/>
                <a:gd name="connsiteX5" fmla="*/ 134595 w 135366"/>
                <a:gd name="connsiteY5" fmla="*/ 771 h 222713"/>
                <a:gd name="connsiteX6" fmla="*/ 135366 w 135366"/>
                <a:gd name="connsiteY6" fmla="*/ 222713 h 222713"/>
                <a:gd name="connsiteX7" fmla="*/ 93305 w 135366"/>
                <a:gd name="connsiteY7" fmla="*/ 222713 h 222713"/>
                <a:gd name="connsiteX8" fmla="*/ 93305 w 135366"/>
                <a:gd name="connsiteY8" fmla="*/ 144690 h 222713"/>
                <a:gd name="connsiteX9" fmla="*/ 78864 w 135366"/>
                <a:gd name="connsiteY9" fmla="*/ 144690 h 222713"/>
                <a:gd name="connsiteX10" fmla="*/ 70242 w 135366"/>
                <a:gd name="connsiteY10" fmla="*/ 42622 h 222713"/>
                <a:gd name="connsiteX11" fmla="*/ 43954 w 135366"/>
                <a:gd name="connsiteY11" fmla="*/ 71083 h 222713"/>
                <a:gd name="connsiteX12" fmla="*/ 69541 w 135366"/>
                <a:gd name="connsiteY12" fmla="*/ 99124 h 222713"/>
                <a:gd name="connsiteX13" fmla="*/ 92605 w 135366"/>
                <a:gd name="connsiteY13" fmla="*/ 99124 h 222713"/>
                <a:gd name="connsiteX14" fmla="*/ 92605 w 135366"/>
                <a:gd name="connsiteY14" fmla="*/ 42341 h 2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366" h="222713">
                  <a:moveTo>
                    <a:pt x="50403" y="222713"/>
                  </a:moveTo>
                  <a:lnTo>
                    <a:pt x="2664" y="222713"/>
                  </a:lnTo>
                  <a:lnTo>
                    <a:pt x="38276" y="141465"/>
                  </a:lnTo>
                  <a:cubicBezTo>
                    <a:pt x="7151" y="133544"/>
                    <a:pt x="0" y="98984"/>
                    <a:pt x="0" y="71364"/>
                  </a:cubicBezTo>
                  <a:cubicBezTo>
                    <a:pt x="0" y="6029"/>
                    <a:pt x="44094" y="0"/>
                    <a:pt x="52717" y="0"/>
                  </a:cubicBezTo>
                  <a:lnTo>
                    <a:pt x="134595" y="771"/>
                  </a:lnTo>
                  <a:lnTo>
                    <a:pt x="135366" y="222713"/>
                  </a:lnTo>
                  <a:lnTo>
                    <a:pt x="93305" y="222713"/>
                  </a:lnTo>
                  <a:lnTo>
                    <a:pt x="93305" y="144690"/>
                  </a:lnTo>
                  <a:lnTo>
                    <a:pt x="78864" y="144690"/>
                  </a:lnTo>
                  <a:close/>
                  <a:moveTo>
                    <a:pt x="70242" y="42622"/>
                  </a:moveTo>
                  <a:cubicBezTo>
                    <a:pt x="60498" y="42622"/>
                    <a:pt x="43814" y="45356"/>
                    <a:pt x="43954" y="71083"/>
                  </a:cubicBezTo>
                  <a:cubicBezTo>
                    <a:pt x="43954" y="92114"/>
                    <a:pt x="54539" y="99124"/>
                    <a:pt x="69541" y="99124"/>
                  </a:cubicBezTo>
                  <a:lnTo>
                    <a:pt x="92605" y="99124"/>
                  </a:lnTo>
                  <a:lnTo>
                    <a:pt x="92605" y="42341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ADFA1EA5-38F7-F57E-40F7-92A286098FB0}"/>
                </a:ext>
              </a:extLst>
            </p:cNvPr>
            <p:cNvSpPr/>
            <p:nvPr/>
          </p:nvSpPr>
          <p:spPr>
            <a:xfrm>
              <a:off x="1506766" y="3892349"/>
              <a:ext cx="141955" cy="241921"/>
            </a:xfrm>
            <a:custGeom>
              <a:avLst/>
              <a:gdLst>
                <a:gd name="connsiteX0" fmla="*/ 40168 w 141955"/>
                <a:gd name="connsiteY0" fmla="*/ 158501 h 241921"/>
                <a:gd name="connsiteX1" fmla="*/ 69751 w 141955"/>
                <a:gd name="connsiteY1" fmla="*/ 196987 h 241921"/>
                <a:gd name="connsiteX2" fmla="*/ 98843 w 141955"/>
                <a:gd name="connsiteY2" fmla="*/ 168105 h 241921"/>
                <a:gd name="connsiteX3" fmla="*/ 73467 w 141955"/>
                <a:gd name="connsiteY3" fmla="*/ 138872 h 241921"/>
                <a:gd name="connsiteX4" fmla="*/ 57063 w 141955"/>
                <a:gd name="connsiteY4" fmla="*/ 138872 h 241921"/>
                <a:gd name="connsiteX5" fmla="*/ 57063 w 141955"/>
                <a:gd name="connsiteY5" fmla="*/ 96811 h 241921"/>
                <a:gd name="connsiteX6" fmla="*/ 74588 w 141955"/>
                <a:gd name="connsiteY6" fmla="*/ 96811 h 241921"/>
                <a:gd name="connsiteX7" fmla="*/ 95619 w 141955"/>
                <a:gd name="connsiteY7" fmla="*/ 72766 h 241921"/>
                <a:gd name="connsiteX8" fmla="*/ 68279 w 141955"/>
                <a:gd name="connsiteY8" fmla="*/ 45357 h 241921"/>
                <a:gd name="connsiteX9" fmla="*/ 43113 w 141955"/>
                <a:gd name="connsiteY9" fmla="*/ 80898 h 241921"/>
                <a:gd name="connsiteX10" fmla="*/ 4206 w 141955"/>
                <a:gd name="connsiteY10" fmla="*/ 80898 h 241921"/>
                <a:gd name="connsiteX11" fmla="*/ 71504 w 141955"/>
                <a:gd name="connsiteY11" fmla="*/ 1 h 241921"/>
                <a:gd name="connsiteX12" fmla="*/ 138871 w 141955"/>
                <a:gd name="connsiteY12" fmla="*/ 64985 h 241921"/>
                <a:gd name="connsiteX13" fmla="*/ 111812 w 141955"/>
                <a:gd name="connsiteY13" fmla="*/ 114056 h 241921"/>
                <a:gd name="connsiteX14" fmla="*/ 111812 w 141955"/>
                <a:gd name="connsiteY14" fmla="*/ 115458 h 241921"/>
                <a:gd name="connsiteX15" fmla="*/ 141956 w 141955"/>
                <a:gd name="connsiteY15" fmla="*/ 170769 h 241921"/>
                <a:gd name="connsiteX16" fmla="*/ 71293 w 141955"/>
                <a:gd name="connsiteY16" fmla="*/ 241922 h 241921"/>
                <a:gd name="connsiteX17" fmla="*/ 0 w 141955"/>
                <a:gd name="connsiteY17" fmla="*/ 158290 h 24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955" h="241921">
                  <a:moveTo>
                    <a:pt x="40168" y="158501"/>
                  </a:moveTo>
                  <a:cubicBezTo>
                    <a:pt x="41080" y="173993"/>
                    <a:pt x="45846" y="197057"/>
                    <a:pt x="69751" y="196987"/>
                  </a:cubicBezTo>
                  <a:cubicBezTo>
                    <a:pt x="83351" y="196987"/>
                    <a:pt x="98843" y="189976"/>
                    <a:pt x="98843" y="168105"/>
                  </a:cubicBezTo>
                  <a:cubicBezTo>
                    <a:pt x="98843" y="154084"/>
                    <a:pt x="95128" y="138802"/>
                    <a:pt x="73467" y="138872"/>
                  </a:cubicBezTo>
                  <a:lnTo>
                    <a:pt x="57063" y="138872"/>
                  </a:lnTo>
                  <a:lnTo>
                    <a:pt x="57063" y="96811"/>
                  </a:lnTo>
                  <a:lnTo>
                    <a:pt x="74588" y="96811"/>
                  </a:lnTo>
                  <a:cubicBezTo>
                    <a:pt x="86225" y="96811"/>
                    <a:pt x="95619" y="89801"/>
                    <a:pt x="95619" y="72766"/>
                  </a:cubicBezTo>
                  <a:cubicBezTo>
                    <a:pt x="95619" y="51736"/>
                    <a:pt x="81598" y="45357"/>
                    <a:pt x="68279" y="45357"/>
                  </a:cubicBezTo>
                  <a:cubicBezTo>
                    <a:pt x="61269" y="45357"/>
                    <a:pt x="43603" y="48511"/>
                    <a:pt x="43113" y="80898"/>
                  </a:cubicBezTo>
                  <a:lnTo>
                    <a:pt x="4206" y="80898"/>
                  </a:lnTo>
                  <a:cubicBezTo>
                    <a:pt x="3505" y="7291"/>
                    <a:pt x="47599" y="71"/>
                    <a:pt x="71504" y="1"/>
                  </a:cubicBezTo>
                  <a:cubicBezTo>
                    <a:pt x="95408" y="-69"/>
                    <a:pt x="138731" y="3786"/>
                    <a:pt x="138871" y="64985"/>
                  </a:cubicBezTo>
                  <a:cubicBezTo>
                    <a:pt x="138871" y="91624"/>
                    <a:pt x="129828" y="107046"/>
                    <a:pt x="111812" y="114056"/>
                  </a:cubicBezTo>
                  <a:lnTo>
                    <a:pt x="111812" y="115458"/>
                  </a:lnTo>
                  <a:cubicBezTo>
                    <a:pt x="134876" y="122469"/>
                    <a:pt x="141886" y="145041"/>
                    <a:pt x="141956" y="170769"/>
                  </a:cubicBezTo>
                  <a:cubicBezTo>
                    <a:pt x="141956" y="224887"/>
                    <a:pt x="113214" y="241782"/>
                    <a:pt x="71293" y="241922"/>
                  </a:cubicBezTo>
                  <a:cubicBezTo>
                    <a:pt x="31896" y="241922"/>
                    <a:pt x="1823" y="220891"/>
                    <a:pt x="0" y="158290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004A9DE1-ACB5-D7C0-3540-5A038456E390}"/>
                </a:ext>
              </a:extLst>
            </p:cNvPr>
            <p:cNvSpPr/>
            <p:nvPr/>
          </p:nvSpPr>
          <p:spPr>
            <a:xfrm>
              <a:off x="1657064" y="3900131"/>
              <a:ext cx="184577" cy="283841"/>
            </a:xfrm>
            <a:custGeom>
              <a:avLst/>
              <a:gdLst>
                <a:gd name="connsiteX0" fmla="*/ 18367 w 184577"/>
                <a:gd name="connsiteY0" fmla="*/ 180512 h 283841"/>
                <a:gd name="connsiteX1" fmla="*/ 39958 w 184577"/>
                <a:gd name="connsiteY1" fmla="*/ 42061 h 283841"/>
                <a:gd name="connsiteX2" fmla="*/ 39958 w 184577"/>
                <a:gd name="connsiteY2" fmla="*/ 0 h 283841"/>
                <a:gd name="connsiteX3" fmla="*/ 160813 w 184577"/>
                <a:gd name="connsiteY3" fmla="*/ 0 h 283841"/>
                <a:gd name="connsiteX4" fmla="*/ 161304 w 184577"/>
                <a:gd name="connsiteY4" fmla="*/ 180021 h 283841"/>
                <a:gd name="connsiteX5" fmla="*/ 184578 w 184577"/>
                <a:gd name="connsiteY5" fmla="*/ 180021 h 283841"/>
                <a:gd name="connsiteX6" fmla="*/ 182685 w 184577"/>
                <a:gd name="connsiteY6" fmla="*/ 283842 h 283841"/>
                <a:gd name="connsiteX7" fmla="*/ 146583 w 184577"/>
                <a:gd name="connsiteY7" fmla="*/ 283842 h 283841"/>
                <a:gd name="connsiteX8" fmla="*/ 146583 w 184577"/>
                <a:gd name="connsiteY8" fmla="*/ 225307 h 283841"/>
                <a:gd name="connsiteX9" fmla="*/ 38556 w 184577"/>
                <a:gd name="connsiteY9" fmla="*/ 225307 h 283841"/>
                <a:gd name="connsiteX10" fmla="*/ 38556 w 184577"/>
                <a:gd name="connsiteY10" fmla="*/ 283842 h 283841"/>
                <a:gd name="connsiteX11" fmla="*/ 2453 w 184577"/>
                <a:gd name="connsiteY11" fmla="*/ 283842 h 283841"/>
                <a:gd name="connsiteX12" fmla="*/ 0 w 184577"/>
                <a:gd name="connsiteY12" fmla="*/ 180091 h 283841"/>
                <a:gd name="connsiteX13" fmla="*/ 78864 w 184577"/>
                <a:gd name="connsiteY13" fmla="*/ 45496 h 283841"/>
                <a:gd name="connsiteX14" fmla="*/ 78864 w 184577"/>
                <a:gd name="connsiteY14" fmla="*/ 68980 h 283841"/>
                <a:gd name="connsiteX15" fmla="*/ 62250 w 184577"/>
                <a:gd name="connsiteY15" fmla="*/ 180302 h 283841"/>
                <a:gd name="connsiteX16" fmla="*/ 118892 w 184577"/>
                <a:gd name="connsiteY16" fmla="*/ 180302 h 283841"/>
                <a:gd name="connsiteX17" fmla="*/ 118892 w 184577"/>
                <a:gd name="connsiteY17" fmla="*/ 45496 h 28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577" h="283841">
                  <a:moveTo>
                    <a:pt x="18367" y="180512"/>
                  </a:moveTo>
                  <a:cubicBezTo>
                    <a:pt x="33018" y="144970"/>
                    <a:pt x="40098" y="101928"/>
                    <a:pt x="39958" y="42061"/>
                  </a:cubicBezTo>
                  <a:lnTo>
                    <a:pt x="39958" y="0"/>
                  </a:lnTo>
                  <a:lnTo>
                    <a:pt x="160813" y="0"/>
                  </a:lnTo>
                  <a:lnTo>
                    <a:pt x="161304" y="180021"/>
                  </a:lnTo>
                  <a:lnTo>
                    <a:pt x="184578" y="180021"/>
                  </a:lnTo>
                  <a:lnTo>
                    <a:pt x="182685" y="283842"/>
                  </a:lnTo>
                  <a:lnTo>
                    <a:pt x="146583" y="283842"/>
                  </a:lnTo>
                  <a:lnTo>
                    <a:pt x="146583" y="225307"/>
                  </a:lnTo>
                  <a:lnTo>
                    <a:pt x="38556" y="225307"/>
                  </a:lnTo>
                  <a:lnTo>
                    <a:pt x="38556" y="283842"/>
                  </a:lnTo>
                  <a:lnTo>
                    <a:pt x="2453" y="283842"/>
                  </a:lnTo>
                  <a:lnTo>
                    <a:pt x="0" y="180091"/>
                  </a:lnTo>
                  <a:close/>
                  <a:moveTo>
                    <a:pt x="78864" y="45496"/>
                  </a:moveTo>
                  <a:lnTo>
                    <a:pt x="78864" y="68980"/>
                  </a:lnTo>
                  <a:cubicBezTo>
                    <a:pt x="79706" y="106765"/>
                    <a:pt x="74091" y="144409"/>
                    <a:pt x="62250" y="180302"/>
                  </a:cubicBezTo>
                  <a:lnTo>
                    <a:pt x="118892" y="180302"/>
                  </a:lnTo>
                  <a:lnTo>
                    <a:pt x="118892" y="45496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6C1F74E6-8617-D3CE-694E-DFD51B35FEC4}"/>
                </a:ext>
              </a:extLst>
            </p:cNvPr>
            <p:cNvSpPr/>
            <p:nvPr/>
          </p:nvSpPr>
          <p:spPr>
            <a:xfrm>
              <a:off x="2041361" y="3891508"/>
              <a:ext cx="145180" cy="242131"/>
            </a:xfrm>
            <a:custGeom>
              <a:avLst/>
              <a:gdLst>
                <a:gd name="connsiteX0" fmla="*/ 6169 w 145180"/>
                <a:gd name="connsiteY0" fmla="*/ 81318 h 242131"/>
                <a:gd name="connsiteX1" fmla="*/ 72345 w 145180"/>
                <a:gd name="connsiteY1" fmla="*/ 0 h 242131"/>
                <a:gd name="connsiteX2" fmla="*/ 137329 w 145180"/>
                <a:gd name="connsiteY2" fmla="*/ 84122 h 242131"/>
                <a:gd name="connsiteX3" fmla="*/ 136698 w 145180"/>
                <a:gd name="connsiteY3" fmla="*/ 187031 h 242131"/>
                <a:gd name="connsiteX4" fmla="*/ 145181 w 145180"/>
                <a:gd name="connsiteY4" fmla="*/ 229583 h 242131"/>
                <a:gd name="connsiteX5" fmla="*/ 145181 w 145180"/>
                <a:gd name="connsiteY5" fmla="*/ 233579 h 242131"/>
                <a:gd name="connsiteX6" fmla="*/ 100736 w 145180"/>
                <a:gd name="connsiteY6" fmla="*/ 233579 h 242131"/>
                <a:gd name="connsiteX7" fmla="*/ 97091 w 145180"/>
                <a:gd name="connsiteY7" fmla="*/ 211427 h 242131"/>
                <a:gd name="connsiteX8" fmla="*/ 96250 w 145180"/>
                <a:gd name="connsiteY8" fmla="*/ 211427 h 242131"/>
                <a:gd name="connsiteX9" fmla="*/ 49071 w 145180"/>
                <a:gd name="connsiteY9" fmla="*/ 242131 h 242131"/>
                <a:gd name="connsiteX10" fmla="*/ 0 w 145180"/>
                <a:gd name="connsiteY10" fmla="*/ 177077 h 242131"/>
                <a:gd name="connsiteX11" fmla="*/ 52366 w 145180"/>
                <a:gd name="connsiteY11" fmla="*/ 106484 h 242131"/>
                <a:gd name="connsiteX12" fmla="*/ 95338 w 145180"/>
                <a:gd name="connsiteY12" fmla="*/ 81038 h 242131"/>
                <a:gd name="connsiteX13" fmla="*/ 95338 w 145180"/>
                <a:gd name="connsiteY13" fmla="*/ 74869 h 242131"/>
                <a:gd name="connsiteX14" fmla="*/ 72485 w 145180"/>
                <a:gd name="connsiteY14" fmla="*/ 45216 h 242131"/>
                <a:gd name="connsiteX15" fmla="*/ 46758 w 145180"/>
                <a:gd name="connsiteY15" fmla="*/ 81178 h 242131"/>
                <a:gd name="connsiteX16" fmla="*/ 95408 w 145180"/>
                <a:gd name="connsiteY16" fmla="*/ 126253 h 242131"/>
                <a:gd name="connsiteX17" fmla="*/ 67718 w 145180"/>
                <a:gd name="connsiteY17" fmla="*/ 138381 h 242131"/>
                <a:gd name="connsiteX18" fmla="*/ 43042 w 145180"/>
                <a:gd name="connsiteY18" fmla="*/ 170768 h 242131"/>
                <a:gd name="connsiteX19" fmla="*/ 64774 w 145180"/>
                <a:gd name="connsiteY19" fmla="*/ 196845 h 242131"/>
                <a:gd name="connsiteX20" fmla="*/ 95478 w 145180"/>
                <a:gd name="connsiteY20" fmla="*/ 140764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5180" h="242131">
                  <a:moveTo>
                    <a:pt x="6169" y="81318"/>
                  </a:moveTo>
                  <a:cubicBezTo>
                    <a:pt x="7921" y="2804"/>
                    <a:pt x="57063" y="0"/>
                    <a:pt x="72345" y="0"/>
                  </a:cubicBezTo>
                  <a:cubicBezTo>
                    <a:pt x="135927" y="0"/>
                    <a:pt x="137469" y="57904"/>
                    <a:pt x="137329" y="84122"/>
                  </a:cubicBezTo>
                  <a:lnTo>
                    <a:pt x="136698" y="187031"/>
                  </a:lnTo>
                  <a:cubicBezTo>
                    <a:pt x="136698" y="211427"/>
                    <a:pt x="137119" y="226499"/>
                    <a:pt x="145181" y="229583"/>
                  </a:cubicBezTo>
                  <a:lnTo>
                    <a:pt x="145181" y="233579"/>
                  </a:lnTo>
                  <a:lnTo>
                    <a:pt x="100736" y="233579"/>
                  </a:lnTo>
                  <a:lnTo>
                    <a:pt x="97091" y="211427"/>
                  </a:lnTo>
                  <a:lnTo>
                    <a:pt x="96250" y="211427"/>
                  </a:lnTo>
                  <a:cubicBezTo>
                    <a:pt x="87942" y="230060"/>
                    <a:pt x="69471" y="242075"/>
                    <a:pt x="49071" y="242131"/>
                  </a:cubicBezTo>
                  <a:cubicBezTo>
                    <a:pt x="4066" y="242131"/>
                    <a:pt x="0" y="195724"/>
                    <a:pt x="0" y="177077"/>
                  </a:cubicBezTo>
                  <a:cubicBezTo>
                    <a:pt x="0" y="125692"/>
                    <a:pt x="26779" y="113144"/>
                    <a:pt x="52366" y="106484"/>
                  </a:cubicBezTo>
                  <a:cubicBezTo>
                    <a:pt x="83421" y="98843"/>
                    <a:pt x="94427" y="103260"/>
                    <a:pt x="95338" y="81038"/>
                  </a:cubicBezTo>
                  <a:lnTo>
                    <a:pt x="95338" y="74869"/>
                  </a:lnTo>
                  <a:cubicBezTo>
                    <a:pt x="94637" y="45566"/>
                    <a:pt x="77182" y="45216"/>
                    <a:pt x="72485" y="45216"/>
                  </a:cubicBezTo>
                  <a:cubicBezTo>
                    <a:pt x="64984" y="45216"/>
                    <a:pt x="46688" y="47950"/>
                    <a:pt x="46758" y="81178"/>
                  </a:cubicBezTo>
                  <a:close/>
                  <a:moveTo>
                    <a:pt x="95408" y="126253"/>
                  </a:moveTo>
                  <a:cubicBezTo>
                    <a:pt x="82720" y="135156"/>
                    <a:pt x="84122" y="133824"/>
                    <a:pt x="67718" y="138381"/>
                  </a:cubicBezTo>
                  <a:cubicBezTo>
                    <a:pt x="58815" y="140554"/>
                    <a:pt x="43042" y="145391"/>
                    <a:pt x="43042" y="170768"/>
                  </a:cubicBezTo>
                  <a:cubicBezTo>
                    <a:pt x="43042" y="191798"/>
                    <a:pt x="57063" y="196916"/>
                    <a:pt x="64774" y="196845"/>
                  </a:cubicBezTo>
                  <a:cubicBezTo>
                    <a:pt x="75079" y="196845"/>
                    <a:pt x="95619" y="185699"/>
                    <a:pt x="95478" y="14076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849897CB-992B-2697-28D4-4B8FC0675EC3}"/>
                </a:ext>
              </a:extLst>
            </p:cNvPr>
            <p:cNvSpPr/>
            <p:nvPr/>
          </p:nvSpPr>
          <p:spPr>
            <a:xfrm>
              <a:off x="2210377" y="3899360"/>
              <a:ext cx="136277" cy="225306"/>
            </a:xfrm>
            <a:custGeom>
              <a:avLst/>
              <a:gdLst>
                <a:gd name="connsiteX0" fmla="*/ 84472 w 136277"/>
                <a:gd name="connsiteY0" fmla="*/ 0 h 225306"/>
                <a:gd name="connsiteX1" fmla="*/ 130950 w 136277"/>
                <a:gd name="connsiteY1" fmla="*/ 54469 h 225306"/>
                <a:gd name="connsiteX2" fmla="*/ 102489 w 136277"/>
                <a:gd name="connsiteY2" fmla="*/ 107326 h 225306"/>
                <a:gd name="connsiteX3" fmla="*/ 102489 w 136277"/>
                <a:gd name="connsiteY3" fmla="*/ 108658 h 225306"/>
                <a:gd name="connsiteX4" fmla="*/ 136278 w 136277"/>
                <a:gd name="connsiteY4" fmla="*/ 167543 h 225306"/>
                <a:gd name="connsiteX5" fmla="*/ 84753 w 136277"/>
                <a:gd name="connsiteY5" fmla="*/ 225307 h 225306"/>
                <a:gd name="connsiteX6" fmla="*/ 631 w 136277"/>
                <a:gd name="connsiteY6" fmla="*/ 225307 h 225306"/>
                <a:gd name="connsiteX7" fmla="*/ 0 w 136277"/>
                <a:gd name="connsiteY7" fmla="*/ 0 h 225306"/>
                <a:gd name="connsiteX8" fmla="*/ 42762 w 136277"/>
                <a:gd name="connsiteY8" fmla="*/ 88398 h 225306"/>
                <a:gd name="connsiteX9" fmla="*/ 64704 w 136277"/>
                <a:gd name="connsiteY9" fmla="*/ 88398 h 225306"/>
                <a:gd name="connsiteX10" fmla="*/ 87697 w 136277"/>
                <a:gd name="connsiteY10" fmla="*/ 67368 h 225306"/>
                <a:gd name="connsiteX11" fmla="*/ 65405 w 136277"/>
                <a:gd name="connsiteY11" fmla="*/ 45286 h 225306"/>
                <a:gd name="connsiteX12" fmla="*/ 42622 w 136277"/>
                <a:gd name="connsiteY12" fmla="*/ 45286 h 225306"/>
                <a:gd name="connsiteX13" fmla="*/ 42762 w 136277"/>
                <a:gd name="connsiteY13" fmla="*/ 180231 h 225306"/>
                <a:gd name="connsiteX14" fmla="*/ 69120 w 136277"/>
                <a:gd name="connsiteY14" fmla="*/ 180231 h 225306"/>
                <a:gd name="connsiteX15" fmla="*/ 92745 w 136277"/>
                <a:gd name="connsiteY15" fmla="*/ 157098 h 225306"/>
                <a:gd name="connsiteX16" fmla="*/ 68489 w 136277"/>
                <a:gd name="connsiteY16" fmla="*/ 130529 h 225306"/>
                <a:gd name="connsiteX17" fmla="*/ 42622 w 136277"/>
                <a:gd name="connsiteY17" fmla="*/ 130529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277" h="225306">
                  <a:moveTo>
                    <a:pt x="84472" y="0"/>
                  </a:moveTo>
                  <a:cubicBezTo>
                    <a:pt x="97512" y="0"/>
                    <a:pt x="130810" y="0"/>
                    <a:pt x="130950" y="54469"/>
                  </a:cubicBezTo>
                  <a:cubicBezTo>
                    <a:pt x="130950" y="85103"/>
                    <a:pt x="117771" y="103540"/>
                    <a:pt x="102489" y="107326"/>
                  </a:cubicBezTo>
                  <a:lnTo>
                    <a:pt x="102489" y="108658"/>
                  </a:lnTo>
                  <a:cubicBezTo>
                    <a:pt x="125833" y="116579"/>
                    <a:pt x="136208" y="132072"/>
                    <a:pt x="136278" y="167543"/>
                  </a:cubicBezTo>
                  <a:cubicBezTo>
                    <a:pt x="136278" y="213670"/>
                    <a:pt x="115247" y="225237"/>
                    <a:pt x="84753" y="225307"/>
                  </a:cubicBezTo>
                  <a:lnTo>
                    <a:pt x="631" y="225307"/>
                  </a:lnTo>
                  <a:lnTo>
                    <a:pt x="0" y="0"/>
                  </a:lnTo>
                  <a:close/>
                  <a:moveTo>
                    <a:pt x="42762" y="88398"/>
                  </a:moveTo>
                  <a:lnTo>
                    <a:pt x="64704" y="88398"/>
                  </a:lnTo>
                  <a:cubicBezTo>
                    <a:pt x="71714" y="88398"/>
                    <a:pt x="87697" y="87907"/>
                    <a:pt x="87697" y="67368"/>
                  </a:cubicBezTo>
                  <a:cubicBezTo>
                    <a:pt x="87697" y="48791"/>
                    <a:pt x="77322" y="45216"/>
                    <a:pt x="65405" y="45286"/>
                  </a:cubicBezTo>
                  <a:lnTo>
                    <a:pt x="42622" y="45286"/>
                  </a:lnTo>
                  <a:close/>
                  <a:moveTo>
                    <a:pt x="42762" y="180231"/>
                  </a:moveTo>
                  <a:lnTo>
                    <a:pt x="69120" y="180231"/>
                  </a:lnTo>
                  <a:cubicBezTo>
                    <a:pt x="90151" y="180231"/>
                    <a:pt x="92745" y="166842"/>
                    <a:pt x="92745" y="157098"/>
                  </a:cubicBezTo>
                  <a:cubicBezTo>
                    <a:pt x="92745" y="142026"/>
                    <a:pt x="88468" y="130459"/>
                    <a:pt x="68489" y="130529"/>
                  </a:cubicBezTo>
                  <a:lnTo>
                    <a:pt x="42622" y="130529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BE9C3E61-96BF-5E08-D387-0EE7DDAD126E}"/>
                </a:ext>
              </a:extLst>
            </p:cNvPr>
            <p:cNvSpPr/>
            <p:nvPr/>
          </p:nvSpPr>
          <p:spPr>
            <a:xfrm>
              <a:off x="2364250" y="3890387"/>
              <a:ext cx="154648" cy="242131"/>
            </a:xfrm>
            <a:custGeom>
              <a:avLst/>
              <a:gdLst>
                <a:gd name="connsiteX0" fmla="*/ 0 w 154648"/>
                <a:gd name="connsiteY0" fmla="*/ 120785 h 242131"/>
                <a:gd name="connsiteX1" fmla="*/ 77112 w 154648"/>
                <a:gd name="connsiteY1" fmla="*/ 0 h 242131"/>
                <a:gd name="connsiteX2" fmla="*/ 154644 w 154648"/>
                <a:gd name="connsiteY2" fmla="*/ 120435 h 242131"/>
                <a:gd name="connsiteX3" fmla="*/ 77532 w 154648"/>
                <a:gd name="connsiteY3" fmla="*/ 242131 h 242131"/>
                <a:gd name="connsiteX4" fmla="*/ 0 w 154648"/>
                <a:gd name="connsiteY4" fmla="*/ 120785 h 242131"/>
                <a:gd name="connsiteX5" fmla="*/ 110340 w 154648"/>
                <a:gd name="connsiteY5" fmla="*/ 120785 h 242131"/>
                <a:gd name="connsiteX6" fmla="*/ 76831 w 154648"/>
                <a:gd name="connsiteY6" fmla="*/ 45496 h 242131"/>
                <a:gd name="connsiteX7" fmla="*/ 43673 w 154648"/>
                <a:gd name="connsiteY7" fmla="*/ 120996 h 242131"/>
                <a:gd name="connsiteX8" fmla="*/ 77252 w 154648"/>
                <a:gd name="connsiteY8" fmla="*/ 197196 h 242131"/>
                <a:gd name="connsiteX9" fmla="*/ 110340 w 154648"/>
                <a:gd name="connsiteY9" fmla="*/ 120785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48" h="242131">
                  <a:moveTo>
                    <a:pt x="0" y="120785"/>
                  </a:moveTo>
                  <a:cubicBezTo>
                    <a:pt x="0" y="32107"/>
                    <a:pt x="37504" y="70"/>
                    <a:pt x="77112" y="0"/>
                  </a:cubicBezTo>
                  <a:cubicBezTo>
                    <a:pt x="121276" y="0"/>
                    <a:pt x="154224" y="38346"/>
                    <a:pt x="154644" y="120435"/>
                  </a:cubicBezTo>
                  <a:cubicBezTo>
                    <a:pt x="155065" y="202524"/>
                    <a:pt x="121626" y="241991"/>
                    <a:pt x="77532" y="242131"/>
                  </a:cubicBezTo>
                  <a:cubicBezTo>
                    <a:pt x="33438" y="242271"/>
                    <a:pt x="210" y="203926"/>
                    <a:pt x="0" y="120785"/>
                  </a:cubicBezTo>
                  <a:close/>
                  <a:moveTo>
                    <a:pt x="110340" y="120785"/>
                  </a:moveTo>
                  <a:cubicBezTo>
                    <a:pt x="110340" y="49001"/>
                    <a:pt x="87417" y="45496"/>
                    <a:pt x="76831" y="45496"/>
                  </a:cubicBezTo>
                  <a:cubicBezTo>
                    <a:pt x="67368" y="45496"/>
                    <a:pt x="43533" y="49141"/>
                    <a:pt x="43673" y="120996"/>
                  </a:cubicBezTo>
                  <a:cubicBezTo>
                    <a:pt x="43673" y="149807"/>
                    <a:pt x="47178" y="197266"/>
                    <a:pt x="77252" y="197196"/>
                  </a:cubicBezTo>
                  <a:cubicBezTo>
                    <a:pt x="107326" y="197126"/>
                    <a:pt x="110340" y="148826"/>
                    <a:pt x="110340" y="120785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C7DF3DFB-B327-05EE-42B8-66044632036A}"/>
                </a:ext>
              </a:extLst>
            </p:cNvPr>
            <p:cNvSpPr/>
            <p:nvPr/>
          </p:nvSpPr>
          <p:spPr>
            <a:xfrm>
              <a:off x="2537681" y="3890317"/>
              <a:ext cx="154648" cy="242131"/>
            </a:xfrm>
            <a:custGeom>
              <a:avLst/>
              <a:gdLst>
                <a:gd name="connsiteX0" fmla="*/ 0 w 154648"/>
                <a:gd name="connsiteY0" fmla="*/ 120855 h 242131"/>
                <a:gd name="connsiteX1" fmla="*/ 77112 w 154648"/>
                <a:gd name="connsiteY1" fmla="*/ 0 h 242131"/>
                <a:gd name="connsiteX2" fmla="*/ 154644 w 154648"/>
                <a:gd name="connsiteY2" fmla="*/ 120435 h 242131"/>
                <a:gd name="connsiteX3" fmla="*/ 77532 w 154648"/>
                <a:gd name="connsiteY3" fmla="*/ 242131 h 242131"/>
                <a:gd name="connsiteX4" fmla="*/ 0 w 154648"/>
                <a:gd name="connsiteY4" fmla="*/ 120855 h 242131"/>
                <a:gd name="connsiteX5" fmla="*/ 110550 w 154648"/>
                <a:gd name="connsiteY5" fmla="*/ 120855 h 242131"/>
                <a:gd name="connsiteX6" fmla="*/ 76972 w 154648"/>
                <a:gd name="connsiteY6" fmla="*/ 45496 h 242131"/>
                <a:gd name="connsiteX7" fmla="*/ 43884 w 154648"/>
                <a:gd name="connsiteY7" fmla="*/ 120995 h 242131"/>
                <a:gd name="connsiteX8" fmla="*/ 77392 w 154648"/>
                <a:gd name="connsiteY8" fmla="*/ 197196 h 242131"/>
                <a:gd name="connsiteX9" fmla="*/ 110200 w 154648"/>
                <a:gd name="connsiteY9" fmla="*/ 120365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48" h="242131">
                  <a:moveTo>
                    <a:pt x="0" y="120855"/>
                  </a:moveTo>
                  <a:cubicBezTo>
                    <a:pt x="0" y="32177"/>
                    <a:pt x="37434" y="140"/>
                    <a:pt x="77112" y="0"/>
                  </a:cubicBezTo>
                  <a:cubicBezTo>
                    <a:pt x="121276" y="0"/>
                    <a:pt x="154224" y="38416"/>
                    <a:pt x="154644" y="120435"/>
                  </a:cubicBezTo>
                  <a:cubicBezTo>
                    <a:pt x="155065" y="202454"/>
                    <a:pt x="121627" y="241991"/>
                    <a:pt x="77532" y="242131"/>
                  </a:cubicBezTo>
                  <a:cubicBezTo>
                    <a:pt x="33438" y="242271"/>
                    <a:pt x="0" y="203575"/>
                    <a:pt x="0" y="120855"/>
                  </a:cubicBezTo>
                  <a:close/>
                  <a:moveTo>
                    <a:pt x="110550" y="120855"/>
                  </a:moveTo>
                  <a:cubicBezTo>
                    <a:pt x="110550" y="49001"/>
                    <a:pt x="87557" y="45496"/>
                    <a:pt x="76972" y="45496"/>
                  </a:cubicBezTo>
                  <a:cubicBezTo>
                    <a:pt x="67578" y="45496"/>
                    <a:pt x="43673" y="49141"/>
                    <a:pt x="43884" y="120995"/>
                  </a:cubicBezTo>
                  <a:cubicBezTo>
                    <a:pt x="43884" y="149807"/>
                    <a:pt x="47389" y="197266"/>
                    <a:pt x="77392" y="197196"/>
                  </a:cubicBezTo>
                  <a:cubicBezTo>
                    <a:pt x="107396" y="197126"/>
                    <a:pt x="110270" y="148896"/>
                    <a:pt x="110200" y="120365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0815BE0D-017F-0601-B9B3-D8E6DF5D1AA0}"/>
                </a:ext>
              </a:extLst>
            </p:cNvPr>
            <p:cNvSpPr/>
            <p:nvPr/>
          </p:nvSpPr>
          <p:spPr>
            <a:xfrm>
              <a:off x="2700387" y="3898028"/>
              <a:ext cx="154434" cy="225306"/>
            </a:xfrm>
            <a:custGeom>
              <a:avLst/>
              <a:gdLst>
                <a:gd name="connsiteX0" fmla="*/ 102699 w 154434"/>
                <a:gd name="connsiteY0" fmla="*/ 0 h 225306"/>
                <a:gd name="connsiteX1" fmla="*/ 151350 w 154434"/>
                <a:gd name="connsiteY1" fmla="*/ 0 h 225306"/>
                <a:gd name="connsiteX2" fmla="*/ 101578 w 154434"/>
                <a:gd name="connsiteY2" fmla="*/ 108798 h 225306"/>
                <a:gd name="connsiteX3" fmla="*/ 154434 w 154434"/>
                <a:gd name="connsiteY3" fmla="*/ 225307 h 225306"/>
                <a:gd name="connsiteX4" fmla="*/ 105854 w 154434"/>
                <a:gd name="connsiteY4" fmla="*/ 225307 h 225306"/>
                <a:gd name="connsiteX5" fmla="*/ 76972 w 154434"/>
                <a:gd name="connsiteY5" fmla="*/ 151770 h 225306"/>
                <a:gd name="connsiteX6" fmla="*/ 48581 w 154434"/>
                <a:gd name="connsiteY6" fmla="*/ 225307 h 225306"/>
                <a:gd name="connsiteX7" fmla="*/ 0 w 154434"/>
                <a:gd name="connsiteY7" fmla="*/ 225307 h 225306"/>
                <a:gd name="connsiteX8" fmla="*/ 52436 w 154434"/>
                <a:gd name="connsiteY8" fmla="*/ 108517 h 225306"/>
                <a:gd name="connsiteX9" fmla="*/ 1893 w 154434"/>
                <a:gd name="connsiteY9" fmla="*/ 0 h 225306"/>
                <a:gd name="connsiteX10" fmla="*/ 50964 w 154434"/>
                <a:gd name="connsiteY10" fmla="*/ 0 h 225306"/>
                <a:gd name="connsiteX11" fmla="*/ 76972 w 154434"/>
                <a:gd name="connsiteY11" fmla="*/ 70102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4434" h="225306">
                  <a:moveTo>
                    <a:pt x="102699" y="0"/>
                  </a:moveTo>
                  <a:lnTo>
                    <a:pt x="151350" y="0"/>
                  </a:lnTo>
                  <a:lnTo>
                    <a:pt x="101578" y="108798"/>
                  </a:lnTo>
                  <a:lnTo>
                    <a:pt x="154434" y="225307"/>
                  </a:lnTo>
                  <a:lnTo>
                    <a:pt x="105854" y="225307"/>
                  </a:lnTo>
                  <a:lnTo>
                    <a:pt x="76972" y="151770"/>
                  </a:lnTo>
                  <a:lnTo>
                    <a:pt x="48581" y="225307"/>
                  </a:lnTo>
                  <a:lnTo>
                    <a:pt x="0" y="225307"/>
                  </a:lnTo>
                  <a:lnTo>
                    <a:pt x="52436" y="108517"/>
                  </a:lnTo>
                  <a:lnTo>
                    <a:pt x="1893" y="0"/>
                  </a:lnTo>
                  <a:lnTo>
                    <a:pt x="50964" y="0"/>
                  </a:lnTo>
                  <a:lnTo>
                    <a:pt x="76972" y="70102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A5CABB44-E1EB-249F-8497-5BEAEF5166BE}"/>
                </a:ext>
              </a:extLst>
            </p:cNvPr>
            <p:cNvSpPr/>
            <p:nvPr/>
          </p:nvSpPr>
          <p:spPr>
            <a:xfrm>
              <a:off x="2868772" y="3889195"/>
              <a:ext cx="150368" cy="315948"/>
            </a:xfrm>
            <a:custGeom>
              <a:avLst/>
              <a:gdLst>
                <a:gd name="connsiteX0" fmla="*/ 39607 w 150368"/>
                <a:gd name="connsiteY0" fmla="*/ 8552 h 315948"/>
                <a:gd name="connsiteX1" fmla="*/ 39607 w 150368"/>
                <a:gd name="connsiteY1" fmla="*/ 35612 h 315948"/>
                <a:gd name="connsiteX2" fmla="*/ 40449 w 150368"/>
                <a:gd name="connsiteY2" fmla="*/ 35612 h 315948"/>
                <a:gd name="connsiteX3" fmla="*/ 85875 w 150368"/>
                <a:gd name="connsiteY3" fmla="*/ 0 h 315948"/>
                <a:gd name="connsiteX4" fmla="*/ 150368 w 150368"/>
                <a:gd name="connsiteY4" fmla="*/ 121346 h 315948"/>
                <a:gd name="connsiteX5" fmla="*/ 85664 w 150368"/>
                <a:gd name="connsiteY5" fmla="*/ 242131 h 315948"/>
                <a:gd name="connsiteX6" fmla="*/ 42832 w 150368"/>
                <a:gd name="connsiteY6" fmla="*/ 210796 h 315948"/>
                <a:gd name="connsiteX7" fmla="*/ 42832 w 150368"/>
                <a:gd name="connsiteY7" fmla="*/ 315948 h 315948"/>
                <a:gd name="connsiteX8" fmla="*/ 771 w 150368"/>
                <a:gd name="connsiteY8" fmla="*/ 315948 h 315948"/>
                <a:gd name="connsiteX9" fmla="*/ 0 w 150368"/>
                <a:gd name="connsiteY9" fmla="*/ 8623 h 315948"/>
                <a:gd name="connsiteX10" fmla="*/ 73677 w 150368"/>
                <a:gd name="connsiteY10" fmla="*/ 196916 h 315948"/>
                <a:gd name="connsiteX11" fmla="*/ 106274 w 150368"/>
                <a:gd name="connsiteY11" fmla="*/ 120575 h 315948"/>
                <a:gd name="connsiteX12" fmla="*/ 73326 w 150368"/>
                <a:gd name="connsiteY12" fmla="*/ 45286 h 315948"/>
                <a:gd name="connsiteX13" fmla="*/ 40449 w 150368"/>
                <a:gd name="connsiteY13" fmla="*/ 120785 h 315948"/>
                <a:gd name="connsiteX14" fmla="*/ 73677 w 150368"/>
                <a:gd name="connsiteY14" fmla="*/ 196916 h 31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368" h="315948">
                  <a:moveTo>
                    <a:pt x="39607" y="8552"/>
                  </a:moveTo>
                  <a:lnTo>
                    <a:pt x="39607" y="35612"/>
                  </a:lnTo>
                  <a:lnTo>
                    <a:pt x="40449" y="35612"/>
                  </a:lnTo>
                  <a:cubicBezTo>
                    <a:pt x="56502" y="3155"/>
                    <a:pt x="75920" y="0"/>
                    <a:pt x="85875" y="0"/>
                  </a:cubicBezTo>
                  <a:cubicBezTo>
                    <a:pt x="125622" y="0"/>
                    <a:pt x="150158" y="46828"/>
                    <a:pt x="150368" y="121346"/>
                  </a:cubicBezTo>
                  <a:cubicBezTo>
                    <a:pt x="150368" y="192780"/>
                    <a:pt x="125973" y="242061"/>
                    <a:pt x="85664" y="242131"/>
                  </a:cubicBezTo>
                  <a:cubicBezTo>
                    <a:pt x="80126" y="242131"/>
                    <a:pt x="57063" y="240028"/>
                    <a:pt x="42832" y="210796"/>
                  </a:cubicBezTo>
                  <a:lnTo>
                    <a:pt x="42832" y="315948"/>
                  </a:lnTo>
                  <a:lnTo>
                    <a:pt x="771" y="315948"/>
                  </a:lnTo>
                  <a:lnTo>
                    <a:pt x="0" y="8623"/>
                  </a:lnTo>
                  <a:close/>
                  <a:moveTo>
                    <a:pt x="73677" y="196916"/>
                  </a:moveTo>
                  <a:cubicBezTo>
                    <a:pt x="97862" y="196916"/>
                    <a:pt x="106344" y="159622"/>
                    <a:pt x="106274" y="120575"/>
                  </a:cubicBezTo>
                  <a:cubicBezTo>
                    <a:pt x="106274" y="57483"/>
                    <a:pt x="85804" y="45216"/>
                    <a:pt x="73326" y="45286"/>
                  </a:cubicBezTo>
                  <a:cubicBezTo>
                    <a:pt x="60848" y="45356"/>
                    <a:pt x="40449" y="57764"/>
                    <a:pt x="40449" y="120785"/>
                  </a:cubicBezTo>
                  <a:cubicBezTo>
                    <a:pt x="40449" y="159762"/>
                    <a:pt x="49001" y="196986"/>
                    <a:pt x="73677" y="19691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91C2F85C-F921-405F-3A32-01B941E6AC43}"/>
                </a:ext>
              </a:extLst>
            </p:cNvPr>
            <p:cNvSpPr/>
            <p:nvPr/>
          </p:nvSpPr>
          <p:spPr>
            <a:xfrm>
              <a:off x="1871715" y="3889195"/>
              <a:ext cx="150438" cy="315948"/>
            </a:xfrm>
            <a:custGeom>
              <a:avLst/>
              <a:gdLst>
                <a:gd name="connsiteX0" fmla="*/ 39678 w 150438"/>
                <a:gd name="connsiteY0" fmla="*/ 8552 h 315948"/>
                <a:gd name="connsiteX1" fmla="*/ 39678 w 150438"/>
                <a:gd name="connsiteY1" fmla="*/ 35612 h 315948"/>
                <a:gd name="connsiteX2" fmla="*/ 40449 w 150438"/>
                <a:gd name="connsiteY2" fmla="*/ 35612 h 315948"/>
                <a:gd name="connsiteX3" fmla="*/ 85945 w 150438"/>
                <a:gd name="connsiteY3" fmla="*/ 0 h 315948"/>
                <a:gd name="connsiteX4" fmla="*/ 150438 w 150438"/>
                <a:gd name="connsiteY4" fmla="*/ 121346 h 315948"/>
                <a:gd name="connsiteX5" fmla="*/ 85734 w 150438"/>
                <a:gd name="connsiteY5" fmla="*/ 242131 h 315948"/>
                <a:gd name="connsiteX6" fmla="*/ 42902 w 150438"/>
                <a:gd name="connsiteY6" fmla="*/ 210796 h 315948"/>
                <a:gd name="connsiteX7" fmla="*/ 42902 w 150438"/>
                <a:gd name="connsiteY7" fmla="*/ 315948 h 315948"/>
                <a:gd name="connsiteX8" fmla="*/ 841 w 150438"/>
                <a:gd name="connsiteY8" fmla="*/ 315948 h 315948"/>
                <a:gd name="connsiteX9" fmla="*/ 0 w 150438"/>
                <a:gd name="connsiteY9" fmla="*/ 8693 h 315948"/>
                <a:gd name="connsiteX10" fmla="*/ 73817 w 150438"/>
                <a:gd name="connsiteY10" fmla="*/ 196916 h 315948"/>
                <a:gd name="connsiteX11" fmla="*/ 106414 w 150438"/>
                <a:gd name="connsiteY11" fmla="*/ 120575 h 315948"/>
                <a:gd name="connsiteX12" fmla="*/ 73397 w 150438"/>
                <a:gd name="connsiteY12" fmla="*/ 45286 h 315948"/>
                <a:gd name="connsiteX13" fmla="*/ 40519 w 150438"/>
                <a:gd name="connsiteY13" fmla="*/ 120785 h 315948"/>
                <a:gd name="connsiteX14" fmla="*/ 73817 w 150438"/>
                <a:gd name="connsiteY14" fmla="*/ 196916 h 31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438" h="315948">
                  <a:moveTo>
                    <a:pt x="39678" y="8552"/>
                  </a:moveTo>
                  <a:lnTo>
                    <a:pt x="39678" y="35612"/>
                  </a:lnTo>
                  <a:lnTo>
                    <a:pt x="40449" y="35612"/>
                  </a:lnTo>
                  <a:cubicBezTo>
                    <a:pt x="56502" y="3155"/>
                    <a:pt x="75920" y="0"/>
                    <a:pt x="85945" y="0"/>
                  </a:cubicBezTo>
                  <a:cubicBezTo>
                    <a:pt x="125622" y="0"/>
                    <a:pt x="150228" y="46828"/>
                    <a:pt x="150438" y="121346"/>
                  </a:cubicBezTo>
                  <a:cubicBezTo>
                    <a:pt x="150438" y="192780"/>
                    <a:pt x="126043" y="242061"/>
                    <a:pt x="85734" y="242131"/>
                  </a:cubicBezTo>
                  <a:cubicBezTo>
                    <a:pt x="80196" y="242131"/>
                    <a:pt x="57133" y="240028"/>
                    <a:pt x="42902" y="210796"/>
                  </a:cubicBezTo>
                  <a:lnTo>
                    <a:pt x="42902" y="315948"/>
                  </a:lnTo>
                  <a:lnTo>
                    <a:pt x="841" y="315948"/>
                  </a:lnTo>
                  <a:lnTo>
                    <a:pt x="0" y="8693"/>
                  </a:lnTo>
                  <a:close/>
                  <a:moveTo>
                    <a:pt x="73817" y="196916"/>
                  </a:moveTo>
                  <a:cubicBezTo>
                    <a:pt x="98002" y="196916"/>
                    <a:pt x="106485" y="159622"/>
                    <a:pt x="106414" y="120575"/>
                  </a:cubicBezTo>
                  <a:cubicBezTo>
                    <a:pt x="106414" y="57483"/>
                    <a:pt x="85875" y="45216"/>
                    <a:pt x="73397" y="45286"/>
                  </a:cubicBezTo>
                  <a:cubicBezTo>
                    <a:pt x="60918" y="45356"/>
                    <a:pt x="40379" y="57764"/>
                    <a:pt x="40519" y="120785"/>
                  </a:cubicBezTo>
                  <a:cubicBezTo>
                    <a:pt x="40659" y="159762"/>
                    <a:pt x="49071" y="196986"/>
                    <a:pt x="73817" y="196916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771C90C5-19B8-C59C-93D0-83CC94FF8236}"/>
                </a:ext>
              </a:extLst>
            </p:cNvPr>
            <p:cNvSpPr/>
            <p:nvPr/>
          </p:nvSpPr>
          <p:spPr>
            <a:xfrm>
              <a:off x="3040731" y="3888775"/>
              <a:ext cx="145180" cy="242131"/>
            </a:xfrm>
            <a:custGeom>
              <a:avLst/>
              <a:gdLst>
                <a:gd name="connsiteX0" fmla="*/ 6169 w 145180"/>
                <a:gd name="connsiteY0" fmla="*/ 81318 h 242131"/>
                <a:gd name="connsiteX1" fmla="*/ 72345 w 145180"/>
                <a:gd name="connsiteY1" fmla="*/ 0 h 242131"/>
                <a:gd name="connsiteX2" fmla="*/ 137259 w 145180"/>
                <a:gd name="connsiteY2" fmla="*/ 84122 h 242131"/>
                <a:gd name="connsiteX3" fmla="*/ 136698 w 145180"/>
                <a:gd name="connsiteY3" fmla="*/ 187031 h 242131"/>
                <a:gd name="connsiteX4" fmla="*/ 145181 w 145180"/>
                <a:gd name="connsiteY4" fmla="*/ 229583 h 242131"/>
                <a:gd name="connsiteX5" fmla="*/ 145181 w 145180"/>
                <a:gd name="connsiteY5" fmla="*/ 233579 h 242131"/>
                <a:gd name="connsiteX6" fmla="*/ 100736 w 145180"/>
                <a:gd name="connsiteY6" fmla="*/ 233579 h 242131"/>
                <a:gd name="connsiteX7" fmla="*/ 97091 w 145180"/>
                <a:gd name="connsiteY7" fmla="*/ 211357 h 242131"/>
                <a:gd name="connsiteX8" fmla="*/ 96180 w 145180"/>
                <a:gd name="connsiteY8" fmla="*/ 211357 h 242131"/>
                <a:gd name="connsiteX9" fmla="*/ 49071 w 145180"/>
                <a:gd name="connsiteY9" fmla="*/ 242131 h 242131"/>
                <a:gd name="connsiteX10" fmla="*/ 0 w 145180"/>
                <a:gd name="connsiteY10" fmla="*/ 177077 h 242131"/>
                <a:gd name="connsiteX11" fmla="*/ 52366 w 145180"/>
                <a:gd name="connsiteY11" fmla="*/ 106414 h 242131"/>
                <a:gd name="connsiteX12" fmla="*/ 95268 w 145180"/>
                <a:gd name="connsiteY12" fmla="*/ 81038 h 242131"/>
                <a:gd name="connsiteX13" fmla="*/ 95268 w 145180"/>
                <a:gd name="connsiteY13" fmla="*/ 74798 h 242131"/>
                <a:gd name="connsiteX14" fmla="*/ 72415 w 145180"/>
                <a:gd name="connsiteY14" fmla="*/ 45146 h 242131"/>
                <a:gd name="connsiteX15" fmla="*/ 46688 w 145180"/>
                <a:gd name="connsiteY15" fmla="*/ 81178 h 242131"/>
                <a:gd name="connsiteX16" fmla="*/ 95408 w 145180"/>
                <a:gd name="connsiteY16" fmla="*/ 126323 h 242131"/>
                <a:gd name="connsiteX17" fmla="*/ 67368 w 145180"/>
                <a:gd name="connsiteY17" fmla="*/ 138381 h 242131"/>
                <a:gd name="connsiteX18" fmla="*/ 42762 w 145180"/>
                <a:gd name="connsiteY18" fmla="*/ 170838 h 242131"/>
                <a:gd name="connsiteX19" fmla="*/ 64493 w 145180"/>
                <a:gd name="connsiteY19" fmla="*/ 196916 h 242131"/>
                <a:gd name="connsiteX20" fmla="*/ 95198 w 145180"/>
                <a:gd name="connsiteY20" fmla="*/ 140834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5180" h="242131">
                  <a:moveTo>
                    <a:pt x="6169" y="81318"/>
                  </a:moveTo>
                  <a:cubicBezTo>
                    <a:pt x="7922" y="2804"/>
                    <a:pt x="57063" y="0"/>
                    <a:pt x="72345" y="0"/>
                  </a:cubicBezTo>
                  <a:cubicBezTo>
                    <a:pt x="135927" y="0"/>
                    <a:pt x="137469" y="57904"/>
                    <a:pt x="137259" y="84122"/>
                  </a:cubicBezTo>
                  <a:lnTo>
                    <a:pt x="136698" y="187031"/>
                  </a:lnTo>
                  <a:cubicBezTo>
                    <a:pt x="136698" y="211427"/>
                    <a:pt x="137049" y="226499"/>
                    <a:pt x="145181" y="229583"/>
                  </a:cubicBezTo>
                  <a:lnTo>
                    <a:pt x="145181" y="233579"/>
                  </a:lnTo>
                  <a:lnTo>
                    <a:pt x="100736" y="233579"/>
                  </a:lnTo>
                  <a:lnTo>
                    <a:pt x="97091" y="211357"/>
                  </a:lnTo>
                  <a:lnTo>
                    <a:pt x="96180" y="211357"/>
                  </a:lnTo>
                  <a:cubicBezTo>
                    <a:pt x="87886" y="229983"/>
                    <a:pt x="69457" y="242019"/>
                    <a:pt x="49071" y="242131"/>
                  </a:cubicBezTo>
                  <a:cubicBezTo>
                    <a:pt x="4066" y="242131"/>
                    <a:pt x="0" y="195724"/>
                    <a:pt x="0" y="177077"/>
                  </a:cubicBezTo>
                  <a:cubicBezTo>
                    <a:pt x="0" y="125622"/>
                    <a:pt x="26779" y="113144"/>
                    <a:pt x="52366" y="106414"/>
                  </a:cubicBezTo>
                  <a:cubicBezTo>
                    <a:pt x="83421" y="98773"/>
                    <a:pt x="94427" y="103190"/>
                    <a:pt x="95268" y="81038"/>
                  </a:cubicBezTo>
                  <a:lnTo>
                    <a:pt x="95268" y="74798"/>
                  </a:lnTo>
                  <a:cubicBezTo>
                    <a:pt x="94707" y="45496"/>
                    <a:pt x="77182" y="45146"/>
                    <a:pt x="72415" y="45146"/>
                  </a:cubicBezTo>
                  <a:cubicBezTo>
                    <a:pt x="64984" y="45146"/>
                    <a:pt x="46618" y="47879"/>
                    <a:pt x="46688" y="81178"/>
                  </a:cubicBezTo>
                  <a:close/>
                  <a:moveTo>
                    <a:pt x="95408" y="126323"/>
                  </a:moveTo>
                  <a:cubicBezTo>
                    <a:pt x="82650" y="135226"/>
                    <a:pt x="84052" y="133894"/>
                    <a:pt x="67368" y="138381"/>
                  </a:cubicBezTo>
                  <a:cubicBezTo>
                    <a:pt x="58535" y="140624"/>
                    <a:pt x="42692" y="145391"/>
                    <a:pt x="42762" y="170838"/>
                  </a:cubicBezTo>
                  <a:cubicBezTo>
                    <a:pt x="42762" y="191868"/>
                    <a:pt x="56782" y="196916"/>
                    <a:pt x="64493" y="196916"/>
                  </a:cubicBezTo>
                  <a:cubicBezTo>
                    <a:pt x="74798" y="196916"/>
                    <a:pt x="95268" y="185769"/>
                    <a:pt x="95198" y="140834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607FFCF0-3E39-085B-BE56-52195B6CB821}"/>
                </a:ext>
              </a:extLst>
            </p:cNvPr>
            <p:cNvSpPr/>
            <p:nvPr/>
          </p:nvSpPr>
          <p:spPr>
            <a:xfrm>
              <a:off x="3210097" y="3896766"/>
              <a:ext cx="135576" cy="225306"/>
            </a:xfrm>
            <a:custGeom>
              <a:avLst/>
              <a:gdLst>
                <a:gd name="connsiteX0" fmla="*/ 42622 w 135576"/>
                <a:gd name="connsiteY0" fmla="*/ 225307 h 225306"/>
                <a:gd name="connsiteX1" fmla="*/ 561 w 135576"/>
                <a:gd name="connsiteY1" fmla="*/ 225307 h 225306"/>
                <a:gd name="connsiteX2" fmla="*/ 0 w 135576"/>
                <a:gd name="connsiteY2" fmla="*/ 0 h 225306"/>
                <a:gd name="connsiteX3" fmla="*/ 42061 w 135576"/>
                <a:gd name="connsiteY3" fmla="*/ 0 h 225306"/>
                <a:gd name="connsiteX4" fmla="*/ 42061 w 135576"/>
                <a:gd name="connsiteY4" fmla="*/ 84683 h 225306"/>
                <a:gd name="connsiteX5" fmla="*/ 92885 w 135576"/>
                <a:gd name="connsiteY5" fmla="*/ 84683 h 225306"/>
                <a:gd name="connsiteX6" fmla="*/ 92885 w 135576"/>
                <a:gd name="connsiteY6" fmla="*/ 0 h 225306"/>
                <a:gd name="connsiteX7" fmla="*/ 134946 w 135576"/>
                <a:gd name="connsiteY7" fmla="*/ 0 h 225306"/>
                <a:gd name="connsiteX8" fmla="*/ 135577 w 135576"/>
                <a:gd name="connsiteY8" fmla="*/ 225307 h 225306"/>
                <a:gd name="connsiteX9" fmla="*/ 93516 w 135576"/>
                <a:gd name="connsiteY9" fmla="*/ 225307 h 225306"/>
                <a:gd name="connsiteX10" fmla="*/ 93516 w 135576"/>
                <a:gd name="connsiteY10" fmla="*/ 129898 h 225306"/>
                <a:gd name="connsiteX11" fmla="*/ 42692 w 135576"/>
                <a:gd name="connsiteY11" fmla="*/ 129898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576" h="225306">
                  <a:moveTo>
                    <a:pt x="42622" y="225307"/>
                  </a:moveTo>
                  <a:lnTo>
                    <a:pt x="561" y="225307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061" y="84683"/>
                  </a:lnTo>
                  <a:lnTo>
                    <a:pt x="92885" y="84683"/>
                  </a:lnTo>
                  <a:lnTo>
                    <a:pt x="92885" y="0"/>
                  </a:lnTo>
                  <a:lnTo>
                    <a:pt x="134946" y="0"/>
                  </a:lnTo>
                  <a:lnTo>
                    <a:pt x="135577" y="225307"/>
                  </a:lnTo>
                  <a:lnTo>
                    <a:pt x="93516" y="225307"/>
                  </a:lnTo>
                  <a:lnTo>
                    <a:pt x="93516" y="129898"/>
                  </a:lnTo>
                  <a:lnTo>
                    <a:pt x="42692" y="129898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C5EF4683-0E7F-0D10-B9A7-A88E917F3E60}"/>
                </a:ext>
              </a:extLst>
            </p:cNvPr>
            <p:cNvSpPr/>
            <p:nvPr/>
          </p:nvSpPr>
          <p:spPr>
            <a:xfrm>
              <a:off x="3371401" y="3887863"/>
              <a:ext cx="151910" cy="242131"/>
            </a:xfrm>
            <a:custGeom>
              <a:avLst/>
              <a:gdLst>
                <a:gd name="connsiteX0" fmla="*/ 149317 w 151910"/>
                <a:gd name="connsiteY0" fmla="*/ 168314 h 242131"/>
                <a:gd name="connsiteX1" fmla="*/ 76131 w 151910"/>
                <a:gd name="connsiteY1" fmla="*/ 242131 h 242131"/>
                <a:gd name="connsiteX2" fmla="*/ 0 w 151910"/>
                <a:gd name="connsiteY2" fmla="*/ 120855 h 242131"/>
                <a:gd name="connsiteX3" fmla="*/ 78864 w 151910"/>
                <a:gd name="connsiteY3" fmla="*/ 0 h 242131"/>
                <a:gd name="connsiteX4" fmla="*/ 151911 w 151910"/>
                <a:gd name="connsiteY4" fmla="*/ 124851 h 242131"/>
                <a:gd name="connsiteX5" fmla="*/ 151911 w 151910"/>
                <a:gd name="connsiteY5" fmla="*/ 137259 h 242131"/>
                <a:gd name="connsiteX6" fmla="*/ 43603 w 151910"/>
                <a:gd name="connsiteY6" fmla="*/ 137259 h 242131"/>
                <a:gd name="connsiteX7" fmla="*/ 77673 w 151910"/>
                <a:gd name="connsiteY7" fmla="*/ 196635 h 242131"/>
                <a:gd name="connsiteX8" fmla="*/ 106204 w 151910"/>
                <a:gd name="connsiteY8" fmla="*/ 168174 h 242131"/>
                <a:gd name="connsiteX9" fmla="*/ 108307 w 151910"/>
                <a:gd name="connsiteY9" fmla="*/ 99685 h 242131"/>
                <a:gd name="connsiteX10" fmla="*/ 78374 w 151910"/>
                <a:gd name="connsiteY10" fmla="*/ 45216 h 242131"/>
                <a:gd name="connsiteX11" fmla="*/ 43814 w 151910"/>
                <a:gd name="connsiteY11" fmla="*/ 99895 h 24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1910" h="242131">
                  <a:moveTo>
                    <a:pt x="149317" y="168314"/>
                  </a:moveTo>
                  <a:cubicBezTo>
                    <a:pt x="138311" y="232247"/>
                    <a:pt x="102278" y="242061"/>
                    <a:pt x="76131" y="242131"/>
                  </a:cubicBezTo>
                  <a:cubicBezTo>
                    <a:pt x="57554" y="242131"/>
                    <a:pt x="280" y="235682"/>
                    <a:pt x="0" y="120855"/>
                  </a:cubicBezTo>
                  <a:cubicBezTo>
                    <a:pt x="0" y="42762"/>
                    <a:pt x="32738" y="140"/>
                    <a:pt x="78864" y="0"/>
                  </a:cubicBezTo>
                  <a:cubicBezTo>
                    <a:pt x="147424" y="0"/>
                    <a:pt x="151350" y="97371"/>
                    <a:pt x="151911" y="124851"/>
                  </a:cubicBezTo>
                  <a:lnTo>
                    <a:pt x="151911" y="137259"/>
                  </a:lnTo>
                  <a:lnTo>
                    <a:pt x="43603" y="137259"/>
                  </a:lnTo>
                  <a:cubicBezTo>
                    <a:pt x="43954" y="158991"/>
                    <a:pt x="50123" y="196705"/>
                    <a:pt x="77673" y="196635"/>
                  </a:cubicBezTo>
                  <a:cubicBezTo>
                    <a:pt x="89870" y="196635"/>
                    <a:pt x="102629" y="188153"/>
                    <a:pt x="106204" y="168174"/>
                  </a:cubicBezTo>
                  <a:close/>
                  <a:moveTo>
                    <a:pt x="108307" y="99685"/>
                  </a:moveTo>
                  <a:cubicBezTo>
                    <a:pt x="107606" y="51384"/>
                    <a:pt x="88679" y="45216"/>
                    <a:pt x="78374" y="45216"/>
                  </a:cubicBezTo>
                  <a:cubicBezTo>
                    <a:pt x="72836" y="45216"/>
                    <a:pt x="47809" y="44444"/>
                    <a:pt x="43814" y="99895"/>
                  </a:cubicBez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E45A3CB4-853B-446F-93E6-23E6FFB39499}"/>
                </a:ext>
              </a:extLst>
            </p:cNvPr>
            <p:cNvSpPr/>
            <p:nvPr/>
          </p:nvSpPr>
          <p:spPr>
            <a:xfrm>
              <a:off x="3548758" y="3895855"/>
              <a:ext cx="135506" cy="225306"/>
            </a:xfrm>
            <a:custGeom>
              <a:avLst/>
              <a:gdLst>
                <a:gd name="connsiteX0" fmla="*/ 42622 w 135506"/>
                <a:gd name="connsiteY0" fmla="*/ 225307 h 225306"/>
                <a:gd name="connsiteX1" fmla="*/ 561 w 135506"/>
                <a:gd name="connsiteY1" fmla="*/ 225307 h 225306"/>
                <a:gd name="connsiteX2" fmla="*/ 0 w 135506"/>
                <a:gd name="connsiteY2" fmla="*/ 0 h 225306"/>
                <a:gd name="connsiteX3" fmla="*/ 42061 w 135506"/>
                <a:gd name="connsiteY3" fmla="*/ 0 h 225306"/>
                <a:gd name="connsiteX4" fmla="*/ 42061 w 135506"/>
                <a:gd name="connsiteY4" fmla="*/ 84683 h 225306"/>
                <a:gd name="connsiteX5" fmla="*/ 92885 w 135506"/>
                <a:gd name="connsiteY5" fmla="*/ 84683 h 225306"/>
                <a:gd name="connsiteX6" fmla="*/ 92885 w 135506"/>
                <a:gd name="connsiteY6" fmla="*/ 0 h 225306"/>
                <a:gd name="connsiteX7" fmla="*/ 134946 w 135506"/>
                <a:gd name="connsiteY7" fmla="*/ 0 h 225306"/>
                <a:gd name="connsiteX8" fmla="*/ 135507 w 135506"/>
                <a:gd name="connsiteY8" fmla="*/ 225307 h 225306"/>
                <a:gd name="connsiteX9" fmla="*/ 93445 w 135506"/>
                <a:gd name="connsiteY9" fmla="*/ 225307 h 225306"/>
                <a:gd name="connsiteX10" fmla="*/ 93445 w 135506"/>
                <a:gd name="connsiteY10" fmla="*/ 129968 h 225306"/>
                <a:gd name="connsiteX11" fmla="*/ 42622 w 135506"/>
                <a:gd name="connsiteY11" fmla="*/ 129968 h 22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506" h="225306">
                  <a:moveTo>
                    <a:pt x="42622" y="225307"/>
                  </a:moveTo>
                  <a:lnTo>
                    <a:pt x="561" y="225307"/>
                  </a:lnTo>
                  <a:lnTo>
                    <a:pt x="0" y="0"/>
                  </a:lnTo>
                  <a:lnTo>
                    <a:pt x="42061" y="0"/>
                  </a:lnTo>
                  <a:lnTo>
                    <a:pt x="42061" y="84683"/>
                  </a:lnTo>
                  <a:lnTo>
                    <a:pt x="92885" y="84683"/>
                  </a:lnTo>
                  <a:lnTo>
                    <a:pt x="92885" y="0"/>
                  </a:lnTo>
                  <a:lnTo>
                    <a:pt x="134946" y="0"/>
                  </a:lnTo>
                  <a:lnTo>
                    <a:pt x="135507" y="225307"/>
                  </a:lnTo>
                  <a:lnTo>
                    <a:pt x="93445" y="225307"/>
                  </a:lnTo>
                  <a:lnTo>
                    <a:pt x="93445" y="129968"/>
                  </a:lnTo>
                  <a:lnTo>
                    <a:pt x="42622" y="129968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49FFB0C5-0B8F-0329-DA1E-DC014BF2CB55}"/>
                </a:ext>
              </a:extLst>
            </p:cNvPr>
            <p:cNvSpPr/>
            <p:nvPr/>
          </p:nvSpPr>
          <p:spPr>
            <a:xfrm>
              <a:off x="3716582" y="3895294"/>
              <a:ext cx="145110" cy="225517"/>
            </a:xfrm>
            <a:custGeom>
              <a:avLst/>
              <a:gdLst>
                <a:gd name="connsiteX0" fmla="*/ 99755 w 145110"/>
                <a:gd name="connsiteY0" fmla="*/ 0 h 225517"/>
                <a:gd name="connsiteX1" fmla="*/ 144480 w 145110"/>
                <a:gd name="connsiteY1" fmla="*/ 0 h 225517"/>
                <a:gd name="connsiteX2" fmla="*/ 145111 w 145110"/>
                <a:gd name="connsiteY2" fmla="*/ 225307 h 225517"/>
                <a:gd name="connsiteX3" fmla="*/ 103050 w 145110"/>
                <a:gd name="connsiteY3" fmla="*/ 225307 h 225517"/>
                <a:gd name="connsiteX4" fmla="*/ 102699 w 145110"/>
                <a:gd name="connsiteY4" fmla="*/ 79005 h 225517"/>
                <a:gd name="connsiteX5" fmla="*/ 45566 w 145110"/>
                <a:gd name="connsiteY5" fmla="*/ 225517 h 225517"/>
                <a:gd name="connsiteX6" fmla="*/ 561 w 145110"/>
                <a:gd name="connsiteY6" fmla="*/ 225517 h 225517"/>
                <a:gd name="connsiteX7" fmla="*/ 0 w 145110"/>
                <a:gd name="connsiteY7" fmla="*/ 210 h 225517"/>
                <a:gd name="connsiteX8" fmla="*/ 42061 w 145110"/>
                <a:gd name="connsiteY8" fmla="*/ 210 h 225517"/>
                <a:gd name="connsiteX9" fmla="*/ 42482 w 145110"/>
                <a:gd name="connsiteY9" fmla="*/ 146583 h 225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10" h="225517">
                  <a:moveTo>
                    <a:pt x="99755" y="0"/>
                  </a:moveTo>
                  <a:lnTo>
                    <a:pt x="144480" y="0"/>
                  </a:lnTo>
                  <a:lnTo>
                    <a:pt x="145111" y="225307"/>
                  </a:lnTo>
                  <a:lnTo>
                    <a:pt x="103050" y="225307"/>
                  </a:lnTo>
                  <a:lnTo>
                    <a:pt x="102699" y="79005"/>
                  </a:lnTo>
                  <a:lnTo>
                    <a:pt x="45566" y="225517"/>
                  </a:lnTo>
                  <a:lnTo>
                    <a:pt x="561" y="225517"/>
                  </a:lnTo>
                  <a:lnTo>
                    <a:pt x="0" y="210"/>
                  </a:lnTo>
                  <a:lnTo>
                    <a:pt x="42061" y="210"/>
                  </a:lnTo>
                  <a:lnTo>
                    <a:pt x="42482" y="146583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107273D9-4863-11F9-F8C3-CB2A6AA698F0}"/>
                </a:ext>
              </a:extLst>
            </p:cNvPr>
            <p:cNvSpPr/>
            <p:nvPr/>
          </p:nvSpPr>
          <p:spPr>
            <a:xfrm>
              <a:off x="3887420" y="3894873"/>
              <a:ext cx="135156" cy="225376"/>
            </a:xfrm>
            <a:custGeom>
              <a:avLst/>
              <a:gdLst>
                <a:gd name="connsiteX0" fmla="*/ 50053 w 135156"/>
                <a:gd name="connsiteY0" fmla="*/ 225377 h 225376"/>
                <a:gd name="connsiteX1" fmla="*/ 2313 w 135156"/>
                <a:gd name="connsiteY1" fmla="*/ 225377 h 225376"/>
                <a:gd name="connsiteX2" fmla="*/ 38276 w 135156"/>
                <a:gd name="connsiteY2" fmla="*/ 144339 h 225376"/>
                <a:gd name="connsiteX3" fmla="*/ 0 w 135156"/>
                <a:gd name="connsiteY3" fmla="*/ 74238 h 225376"/>
                <a:gd name="connsiteX4" fmla="*/ 52086 w 135156"/>
                <a:gd name="connsiteY4" fmla="*/ 0 h 225376"/>
                <a:gd name="connsiteX5" fmla="*/ 134525 w 135156"/>
                <a:gd name="connsiteY5" fmla="*/ 0 h 225376"/>
                <a:gd name="connsiteX6" fmla="*/ 135156 w 135156"/>
                <a:gd name="connsiteY6" fmla="*/ 225307 h 225376"/>
                <a:gd name="connsiteX7" fmla="*/ 93095 w 135156"/>
                <a:gd name="connsiteY7" fmla="*/ 225307 h 225376"/>
                <a:gd name="connsiteX8" fmla="*/ 93095 w 135156"/>
                <a:gd name="connsiteY8" fmla="*/ 147284 h 225376"/>
                <a:gd name="connsiteX9" fmla="*/ 78654 w 135156"/>
                <a:gd name="connsiteY9" fmla="*/ 147284 h 225376"/>
                <a:gd name="connsiteX10" fmla="*/ 69892 w 135156"/>
                <a:gd name="connsiteY10" fmla="*/ 45286 h 225376"/>
                <a:gd name="connsiteX11" fmla="*/ 43603 w 135156"/>
                <a:gd name="connsiteY11" fmla="*/ 73747 h 225376"/>
                <a:gd name="connsiteX12" fmla="*/ 69190 w 135156"/>
                <a:gd name="connsiteY12" fmla="*/ 101788 h 225376"/>
                <a:gd name="connsiteX13" fmla="*/ 92254 w 135156"/>
                <a:gd name="connsiteY13" fmla="*/ 101788 h 225376"/>
                <a:gd name="connsiteX14" fmla="*/ 92254 w 135156"/>
                <a:gd name="connsiteY14" fmla="*/ 45005 h 2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156" h="225376">
                  <a:moveTo>
                    <a:pt x="50053" y="225377"/>
                  </a:moveTo>
                  <a:lnTo>
                    <a:pt x="2313" y="225377"/>
                  </a:lnTo>
                  <a:lnTo>
                    <a:pt x="38276" y="144339"/>
                  </a:lnTo>
                  <a:cubicBezTo>
                    <a:pt x="7151" y="136418"/>
                    <a:pt x="70" y="101858"/>
                    <a:pt x="0" y="74238"/>
                  </a:cubicBezTo>
                  <a:cubicBezTo>
                    <a:pt x="0" y="-280"/>
                    <a:pt x="43463" y="70"/>
                    <a:pt x="52086" y="0"/>
                  </a:cubicBezTo>
                  <a:lnTo>
                    <a:pt x="134525" y="0"/>
                  </a:lnTo>
                  <a:lnTo>
                    <a:pt x="135156" y="225307"/>
                  </a:lnTo>
                  <a:lnTo>
                    <a:pt x="93095" y="225307"/>
                  </a:lnTo>
                  <a:lnTo>
                    <a:pt x="93095" y="147284"/>
                  </a:lnTo>
                  <a:lnTo>
                    <a:pt x="78654" y="147284"/>
                  </a:lnTo>
                  <a:close/>
                  <a:moveTo>
                    <a:pt x="69892" y="45286"/>
                  </a:moveTo>
                  <a:cubicBezTo>
                    <a:pt x="60147" y="45286"/>
                    <a:pt x="43463" y="48020"/>
                    <a:pt x="43603" y="73747"/>
                  </a:cubicBezTo>
                  <a:cubicBezTo>
                    <a:pt x="43603" y="94777"/>
                    <a:pt x="54189" y="101788"/>
                    <a:pt x="69190" y="101788"/>
                  </a:cubicBezTo>
                  <a:lnTo>
                    <a:pt x="92254" y="101788"/>
                  </a:lnTo>
                  <a:lnTo>
                    <a:pt x="92254" y="45005"/>
                  </a:lnTo>
                  <a:close/>
                </a:path>
              </a:pathLst>
            </a:custGeom>
            <a:grpFill/>
            <a:ln w="70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566F6553-71FD-7A9C-A0D3-AC0D4FF313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554" y="3223819"/>
            <a:ext cx="3245843" cy="216389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3E1E9BFB-1BD4-6703-8378-188FA8B4703D}"/>
              </a:ext>
            </a:extLst>
          </p:cNvPr>
          <p:cNvSpPr txBox="1"/>
          <p:nvPr/>
        </p:nvSpPr>
        <p:spPr>
          <a:xfrm>
            <a:off x="9411505" y="5147130"/>
            <a:ext cx="2349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kk-KZ" dirty="0"/>
              <a:t>Примеры стикеров</a:t>
            </a:r>
            <a:endParaRPr lang="ru-RU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2363D5A-7765-8F72-8AB0-B849B1366ED8}"/>
              </a:ext>
            </a:extLst>
          </p:cNvPr>
          <p:cNvSpPr txBox="1"/>
          <p:nvPr/>
        </p:nvSpPr>
        <p:spPr>
          <a:xfrm>
            <a:off x="2597915" y="6298279"/>
            <a:ext cx="2349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kk-KZ" dirty="0"/>
              <a:t>Логотипы</a:t>
            </a:r>
            <a:endParaRPr lang="ru-RU" dirty="0"/>
          </a:p>
        </p:txBody>
      </p:sp>
      <p:sp>
        <p:nvSpPr>
          <p:cNvPr id="97" name="Полилиния: фигура 96">
            <a:extLst>
              <a:ext uri="{FF2B5EF4-FFF2-40B4-BE49-F238E27FC236}">
                <a16:creationId xmlns:a16="http://schemas.microsoft.com/office/drawing/2014/main" id="{D0C5544D-BB79-1A8E-56B1-82111D1DF3F6}"/>
              </a:ext>
            </a:extLst>
          </p:cNvPr>
          <p:cNvSpPr/>
          <p:nvPr/>
        </p:nvSpPr>
        <p:spPr>
          <a:xfrm>
            <a:off x="6599381" y="4210546"/>
            <a:ext cx="1018506" cy="543744"/>
          </a:xfrm>
          <a:custGeom>
            <a:avLst/>
            <a:gdLst>
              <a:gd name="connsiteX0" fmla="*/ 66501 w 2086494"/>
              <a:gd name="connsiteY0" fmla="*/ 41563 h 1113905"/>
              <a:gd name="connsiteX1" fmla="*/ 0 w 2086494"/>
              <a:gd name="connsiteY1" fmla="*/ 1105593 h 1113905"/>
              <a:gd name="connsiteX2" fmla="*/ 2086494 w 2086494"/>
              <a:gd name="connsiteY2" fmla="*/ 1113905 h 1113905"/>
              <a:gd name="connsiteX3" fmla="*/ 1886989 w 2086494"/>
              <a:gd name="connsiteY3" fmla="*/ 0 h 1113905"/>
              <a:gd name="connsiteX4" fmla="*/ 66501 w 2086494"/>
              <a:gd name="connsiteY4" fmla="*/ 41563 h 111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6494" h="1113905">
                <a:moveTo>
                  <a:pt x="66501" y="41563"/>
                </a:moveTo>
                <a:lnTo>
                  <a:pt x="0" y="1105593"/>
                </a:lnTo>
                <a:lnTo>
                  <a:pt x="2086494" y="1113905"/>
                </a:lnTo>
                <a:lnTo>
                  <a:pt x="1886989" y="0"/>
                </a:lnTo>
                <a:lnTo>
                  <a:pt x="66501" y="41563"/>
                </a:lnTo>
                <a:close/>
              </a:path>
            </a:pathLst>
          </a:custGeom>
          <a:solidFill>
            <a:srgbClr val="00BA3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олилиния: фигура 97">
            <a:extLst>
              <a:ext uri="{FF2B5EF4-FFF2-40B4-BE49-F238E27FC236}">
                <a16:creationId xmlns:a16="http://schemas.microsoft.com/office/drawing/2014/main" id="{1FCC6406-50FA-955C-C515-EDED98F991A3}"/>
              </a:ext>
            </a:extLst>
          </p:cNvPr>
          <p:cNvSpPr/>
          <p:nvPr/>
        </p:nvSpPr>
        <p:spPr>
          <a:xfrm>
            <a:off x="7674533" y="4305767"/>
            <a:ext cx="896773" cy="206948"/>
          </a:xfrm>
          <a:custGeom>
            <a:avLst/>
            <a:gdLst>
              <a:gd name="connsiteX0" fmla="*/ 0 w 1837113"/>
              <a:gd name="connsiteY0" fmla="*/ 0 h 423949"/>
              <a:gd name="connsiteX1" fmla="*/ 24938 w 1837113"/>
              <a:gd name="connsiteY1" fmla="*/ 423949 h 423949"/>
              <a:gd name="connsiteX2" fmla="*/ 1837113 w 1837113"/>
              <a:gd name="connsiteY2" fmla="*/ 365760 h 423949"/>
              <a:gd name="connsiteX3" fmla="*/ 1820487 w 1837113"/>
              <a:gd name="connsiteY3" fmla="*/ 24938 h 423949"/>
              <a:gd name="connsiteX4" fmla="*/ 0 w 1837113"/>
              <a:gd name="connsiteY4" fmla="*/ 0 h 42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13" h="423949">
                <a:moveTo>
                  <a:pt x="0" y="0"/>
                </a:moveTo>
                <a:lnTo>
                  <a:pt x="24938" y="423949"/>
                </a:lnTo>
                <a:lnTo>
                  <a:pt x="1837113" y="365760"/>
                </a:lnTo>
                <a:lnTo>
                  <a:pt x="1820487" y="2493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олилиния: фигура 98">
            <a:extLst>
              <a:ext uri="{FF2B5EF4-FFF2-40B4-BE49-F238E27FC236}">
                <a16:creationId xmlns:a16="http://schemas.microsoft.com/office/drawing/2014/main" id="{9CB19D8A-5306-95AC-517D-C84FFFC1D37F}"/>
              </a:ext>
            </a:extLst>
          </p:cNvPr>
          <p:cNvSpPr/>
          <p:nvPr/>
        </p:nvSpPr>
        <p:spPr>
          <a:xfrm>
            <a:off x="7730133" y="4706552"/>
            <a:ext cx="937403" cy="415793"/>
          </a:xfrm>
          <a:custGeom>
            <a:avLst/>
            <a:gdLst>
              <a:gd name="connsiteX0" fmla="*/ 0 w 1097280"/>
              <a:gd name="connsiteY0" fmla="*/ 0 h 665018"/>
              <a:gd name="connsiteX1" fmla="*/ 0 w 1097280"/>
              <a:gd name="connsiteY1" fmla="*/ 665018 h 665018"/>
              <a:gd name="connsiteX2" fmla="*/ 1097280 w 1097280"/>
              <a:gd name="connsiteY2" fmla="*/ 640080 h 665018"/>
              <a:gd name="connsiteX3" fmla="*/ 1080655 w 1097280"/>
              <a:gd name="connsiteY3" fmla="*/ 66501 h 665018"/>
              <a:gd name="connsiteX4" fmla="*/ 0 w 1097280"/>
              <a:gd name="connsiteY4" fmla="*/ 0 h 6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7280" h="665018">
                <a:moveTo>
                  <a:pt x="0" y="0"/>
                </a:moveTo>
                <a:lnTo>
                  <a:pt x="0" y="665018"/>
                </a:lnTo>
                <a:lnTo>
                  <a:pt x="1097280" y="640080"/>
                </a:lnTo>
                <a:lnTo>
                  <a:pt x="1080655" y="66501"/>
                </a:lnTo>
                <a:lnTo>
                  <a:pt x="0" y="0"/>
                </a:lnTo>
                <a:close/>
              </a:path>
            </a:pathLst>
          </a:custGeom>
          <a:solidFill>
            <a:srgbClr val="F9E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олилиния: фигура 99">
            <a:extLst>
              <a:ext uri="{FF2B5EF4-FFF2-40B4-BE49-F238E27FC236}">
                <a16:creationId xmlns:a16="http://schemas.microsoft.com/office/drawing/2014/main" id="{C0CCE1F9-0902-33EF-480E-3F6BAB4CCBC7}"/>
              </a:ext>
            </a:extLst>
          </p:cNvPr>
          <p:cNvSpPr/>
          <p:nvPr/>
        </p:nvSpPr>
        <p:spPr>
          <a:xfrm>
            <a:off x="6604674" y="4914449"/>
            <a:ext cx="616785" cy="434184"/>
          </a:xfrm>
          <a:custGeom>
            <a:avLst/>
            <a:gdLst>
              <a:gd name="connsiteX0" fmla="*/ 8313 w 1263535"/>
              <a:gd name="connsiteY0" fmla="*/ 0 h 889461"/>
              <a:gd name="connsiteX1" fmla="*/ 0 w 1263535"/>
              <a:gd name="connsiteY1" fmla="*/ 889461 h 889461"/>
              <a:gd name="connsiteX2" fmla="*/ 1263535 w 1263535"/>
              <a:gd name="connsiteY2" fmla="*/ 831272 h 889461"/>
              <a:gd name="connsiteX3" fmla="*/ 1172095 w 1263535"/>
              <a:gd name="connsiteY3" fmla="*/ 8312 h 889461"/>
              <a:gd name="connsiteX4" fmla="*/ 8313 w 1263535"/>
              <a:gd name="connsiteY4" fmla="*/ 0 h 88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3535" h="889461">
                <a:moveTo>
                  <a:pt x="8313" y="0"/>
                </a:moveTo>
                <a:lnTo>
                  <a:pt x="0" y="889461"/>
                </a:lnTo>
                <a:lnTo>
                  <a:pt x="1263535" y="831272"/>
                </a:lnTo>
                <a:lnTo>
                  <a:pt x="1172095" y="8312"/>
                </a:lnTo>
                <a:lnTo>
                  <a:pt x="8313" y="0"/>
                </a:lnTo>
                <a:close/>
              </a:path>
            </a:pathLst>
          </a:custGeom>
          <a:solidFill>
            <a:srgbClr val="49B0FB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олилиния: фигура 100">
            <a:extLst>
              <a:ext uri="{FF2B5EF4-FFF2-40B4-BE49-F238E27FC236}">
                <a16:creationId xmlns:a16="http://schemas.microsoft.com/office/drawing/2014/main" id="{FA5D1EAC-0B19-03D0-DD89-3C1BE819FD7B}"/>
              </a:ext>
            </a:extLst>
          </p:cNvPr>
          <p:cNvSpPr/>
          <p:nvPr/>
        </p:nvSpPr>
        <p:spPr>
          <a:xfrm>
            <a:off x="7450419" y="5300711"/>
            <a:ext cx="819674" cy="308392"/>
          </a:xfrm>
          <a:custGeom>
            <a:avLst/>
            <a:gdLst>
              <a:gd name="connsiteX0" fmla="*/ 16625 w 1679170"/>
              <a:gd name="connsiteY0" fmla="*/ 0 h 631767"/>
              <a:gd name="connsiteX1" fmla="*/ 0 w 1679170"/>
              <a:gd name="connsiteY1" fmla="*/ 615141 h 631767"/>
              <a:gd name="connsiteX2" fmla="*/ 1679170 w 1679170"/>
              <a:gd name="connsiteY2" fmla="*/ 631767 h 631767"/>
              <a:gd name="connsiteX3" fmla="*/ 1604356 w 1679170"/>
              <a:gd name="connsiteY3" fmla="*/ 8312 h 631767"/>
              <a:gd name="connsiteX4" fmla="*/ 16625 w 1679170"/>
              <a:gd name="connsiteY4" fmla="*/ 0 h 631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170" h="631767">
                <a:moveTo>
                  <a:pt x="16625" y="0"/>
                </a:moveTo>
                <a:lnTo>
                  <a:pt x="0" y="615141"/>
                </a:lnTo>
                <a:lnTo>
                  <a:pt x="1679170" y="631767"/>
                </a:lnTo>
                <a:lnTo>
                  <a:pt x="1604356" y="8312"/>
                </a:lnTo>
                <a:lnTo>
                  <a:pt x="16625" y="0"/>
                </a:lnTo>
                <a:close/>
              </a:path>
            </a:pathLst>
          </a:custGeom>
          <a:solidFill>
            <a:srgbClr val="FC801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F907681-DAFC-0F9B-A874-E114C2384061}"/>
              </a:ext>
            </a:extLst>
          </p:cNvPr>
          <p:cNvSpPr txBox="1"/>
          <p:nvPr/>
        </p:nvSpPr>
        <p:spPr>
          <a:xfrm>
            <a:off x="6500030" y="5787469"/>
            <a:ext cx="23490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kk-KZ" dirty="0"/>
              <a:t>Фигуры для подложок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032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46157-4E43-738D-9754-7FF532F7C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D901E9-69EC-1BAD-08A2-9D1DB4F71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82457D-B9C5-7083-4FBC-89EFD00E8549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1218E-D7D2-76C6-D1CB-B7AF2F6EB6B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83F31-A08A-FCA6-5645-CC69C203AA2A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12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BF618-3710-2A79-3F87-7F4188E05436}"/>
              </a:ext>
            </a:extLst>
          </p:cNvPr>
          <p:cNvSpPr txBox="1"/>
          <p:nvPr/>
        </p:nvSpPr>
        <p:spPr>
          <a:xfrm>
            <a:off x="1005168" y="1071307"/>
            <a:ext cx="10916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КАЖДЫЙ ДЕНЬ ЧЕЛЛЕНДЖА — СВОЯ ТЕМА И ГОТОВЫЕ МАТЕРИАЛЫ ACQH</a:t>
            </a:r>
            <a:endParaRPr lang="ru-KZ" sz="2000" dirty="0"/>
          </a:p>
        </p:txBody>
      </p:sp>
      <p:pic>
        <p:nvPicPr>
          <p:cNvPr id="8" name="Рисунок 7" descr="Изображение выглядит как текст, мультфильм, снимок экран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877BAB-391A-BC8F-F435-5C2553770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68" y="1557594"/>
            <a:ext cx="2864041" cy="509127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графическая вставка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157363A-C919-BA91-465C-12B3FEAE1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75" y="1550086"/>
            <a:ext cx="1413329" cy="2512411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графический дизайн, графическая вставка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386D684-3375-3427-3596-7963DB4018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426" y="1550086"/>
            <a:ext cx="1410564" cy="250749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графическая вставка, иллюстрация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473E324-F4A3-BCE8-F23B-703E33050C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75" y="4141373"/>
            <a:ext cx="1413329" cy="2512411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графический дизайн, графическая вставка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1ABA7DD-9697-757F-34EC-E23E5589D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01" y="4141374"/>
            <a:ext cx="1410564" cy="2507496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графическая вставка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08F050-1F09-4C48-2146-A41283F4F3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071" y="4141374"/>
            <a:ext cx="1410564" cy="250749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графическая вставка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096270-21F0-2E21-A937-998156DD9B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133" y="1557595"/>
            <a:ext cx="1410564" cy="2507496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, мультфильм, графический дизайн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8A3B9E4-BD2A-C19A-98FD-5B490594C8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070" y="1557595"/>
            <a:ext cx="1410564" cy="2507496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письмо, иллюстрация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171129-9627-F1E5-F502-CDACF9CCE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00" y="1550086"/>
            <a:ext cx="1413329" cy="251241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45752A4-81CF-09B6-7766-BB030624C2C8}"/>
              </a:ext>
            </a:extLst>
          </p:cNvPr>
          <p:cNvSpPr txBox="1"/>
          <p:nvPr/>
        </p:nvSpPr>
        <p:spPr>
          <a:xfrm>
            <a:off x="8607165" y="4273324"/>
            <a:ext cx="3167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sz="2000" dirty="0"/>
              <a:t>Примеры готовых постов</a:t>
            </a:r>
            <a:endParaRPr lang="ru-KZ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77D00E-E8C4-EA04-204E-671A6172D8C3}"/>
              </a:ext>
            </a:extLst>
          </p:cNvPr>
          <p:cNvSpPr txBox="1"/>
          <p:nvPr/>
        </p:nvSpPr>
        <p:spPr>
          <a:xfrm>
            <a:off x="9009250" y="5113160"/>
            <a:ext cx="25703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b="0" dirty="0"/>
              <a:t>Безопасность новорождённых и детей.</a:t>
            </a:r>
          </a:p>
        </p:txBody>
      </p:sp>
    </p:spTree>
    <p:extLst>
      <p:ext uri="{BB962C8B-B14F-4D97-AF65-F5344CB8AC3E}">
        <p14:creationId xmlns:p14="http://schemas.microsoft.com/office/powerpoint/2010/main" val="3937666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36DE-8C22-29D8-6988-5180CB5D9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E536BD-B91E-1117-8686-807A874F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E764DD-41BA-6373-EA21-343C9C6FC646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6D7575-2CDD-B38C-6B63-59CA5C8DC2E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CA19D-32A0-5B45-2EE4-83B1FA29EBFF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13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92682A-4A92-8E2A-02F5-B356D0BDBE47}"/>
              </a:ext>
            </a:extLst>
          </p:cNvPr>
          <p:cNvSpPr txBox="1"/>
          <p:nvPr/>
        </p:nvSpPr>
        <p:spPr>
          <a:xfrm>
            <a:off x="1005168" y="1071307"/>
            <a:ext cx="10916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КАЖДЫЙ ДЕНЬ ЧЕЛЛЕНДЖА — СВОЯ ТЕМА И ГОТОВЫЕ МАТЕРИАЛЫ ACQH</a:t>
            </a:r>
            <a:endParaRPr lang="ru-KZ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9B3D4A-5D7F-1F42-6150-F614A9396AF9}"/>
              </a:ext>
            </a:extLst>
          </p:cNvPr>
          <p:cNvSpPr txBox="1"/>
          <p:nvPr/>
        </p:nvSpPr>
        <p:spPr>
          <a:xfrm>
            <a:off x="8607165" y="4273324"/>
            <a:ext cx="3167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sz="2000" dirty="0"/>
              <a:t>Примеры готовых постов</a:t>
            </a:r>
            <a:endParaRPr lang="ru-KZ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F53CC4-E9A6-4E66-92DB-2A4F7A5824D3}"/>
              </a:ext>
            </a:extLst>
          </p:cNvPr>
          <p:cNvSpPr txBox="1"/>
          <p:nvPr/>
        </p:nvSpPr>
        <p:spPr>
          <a:xfrm>
            <a:off x="9009250" y="5113160"/>
            <a:ext cx="2570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pPr algn="ctr"/>
            <a:r>
              <a:rPr lang="ru-RU" b="0" dirty="0"/>
              <a:t>Мифы о кормлении</a:t>
            </a:r>
          </a:p>
        </p:txBody>
      </p:sp>
      <p:pic>
        <p:nvPicPr>
          <p:cNvPr id="9" name="Рисунок 8" descr="Изображение выглядит как текст, мультфильм, графическая вставк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5C37FEC-8CBE-935C-9765-3CEE7A280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37" y="1683741"/>
            <a:ext cx="3573651" cy="446679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графическая вставка, мультфильм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0786680-C7BD-5228-10B4-60319C660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259" y="1679686"/>
            <a:ext cx="1761221" cy="2201392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, Человеческое лицо, графическая вставк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36CDAEC-1819-50FC-74C9-BD54BE53A3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92" y="1660375"/>
            <a:ext cx="1831123" cy="2288764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Человеческое лицо, графическая вставк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68C5BF8-89A9-42C0-E049-B6216AD494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03" y="3949139"/>
            <a:ext cx="1761221" cy="2201392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текст, снимок экрана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465B29-50AB-59FB-87C6-B7C88796C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03" y="1679686"/>
            <a:ext cx="1761221" cy="2201392"/>
          </a:xfrm>
          <a:prstGeom prst="rect">
            <a:avLst/>
          </a:prstGeom>
        </p:spPr>
      </p:pic>
      <p:pic>
        <p:nvPicPr>
          <p:cNvPr id="33" name="Рисунок 32" descr="Изображение выглядит как текст, Человеческое лицо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0666B8-59CF-2E83-63D5-DEE3839A1C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209" y="3949138"/>
            <a:ext cx="1761222" cy="2201393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текст, Человеческое лицо, снимок экран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4012FF-D51D-9CE6-287B-DC8046B6D5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948" y="1679687"/>
            <a:ext cx="1761222" cy="220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0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BB0DA-CED4-C526-3BA6-E98DC2E68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6BA2E-CC35-580A-1E99-BDF7E5FF2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E49316-FC08-9D69-A598-58CF2A28FF0A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1A1CAE-52A2-8FCC-8028-858F53ACA05F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1908B-4BE3-F98F-EDF6-23D52E43F749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14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текст, мультфильм, графический дизайн, графическая вста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253208E-1A8E-A642-A4CD-31D1F4133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18" y="1983243"/>
            <a:ext cx="6257292" cy="442400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мультфильм, графическая вставк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6DC8FE-889C-FC8C-5579-F6FA68C5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25" y="1983243"/>
            <a:ext cx="1799237" cy="127208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графическая встав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CF6A058-D7C5-55C6-AD5B-EBB3CA0FB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177" y="1983243"/>
            <a:ext cx="1799237" cy="127208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мультфильм, снимок экран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CA7182-A833-182F-6F3B-937F72A0D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24" y="3328081"/>
            <a:ext cx="4355158" cy="30791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B7C1B5E-FB68-6500-B9C1-4FEB4215F396}"/>
              </a:ext>
            </a:extLst>
          </p:cNvPr>
          <p:cNvSpPr txBox="1"/>
          <p:nvPr/>
        </p:nvSpPr>
        <p:spPr>
          <a:xfrm>
            <a:off x="1005168" y="1238367"/>
            <a:ext cx="10916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ПРИЗНАНИЕ ВКЛАДА В КУЛЬТУРУ БЕЗОПАСНОСТИ ПАЦИЕНТА</a:t>
            </a:r>
            <a:endParaRPr lang="ru-KZ" sz="2000" dirty="0"/>
          </a:p>
        </p:txBody>
      </p:sp>
    </p:spTree>
    <p:extLst>
      <p:ext uri="{BB962C8B-B14F-4D97-AF65-F5344CB8AC3E}">
        <p14:creationId xmlns:p14="http://schemas.microsoft.com/office/powerpoint/2010/main" val="393091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C87A1-125F-C83E-1CD0-688FFB60F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F2C759-78BF-0558-252C-749D83FAB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CF5CF5-3272-FA8B-ACFF-7ADE5AA4E53F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E0983-42FA-D5AF-A32E-E03956A18AF0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66B5A4-3A0D-313C-C372-72D3E00E2B6E}"/>
              </a:ext>
            </a:extLst>
          </p:cNvPr>
          <p:cNvSpPr txBox="1"/>
          <p:nvPr/>
        </p:nvSpPr>
        <p:spPr>
          <a:xfrm>
            <a:off x="11684000" y="98097"/>
            <a:ext cx="3503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15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0D3448-B072-9649-9BD1-516ADD95E08C}"/>
              </a:ext>
            </a:extLst>
          </p:cNvPr>
          <p:cNvSpPr txBox="1"/>
          <p:nvPr/>
        </p:nvSpPr>
        <p:spPr>
          <a:xfrm>
            <a:off x="1005168" y="1238367"/>
            <a:ext cx="10916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3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sz="2000" dirty="0"/>
              <a:t>ОФИЦИАЛЬНЫЕ ПИСЬМА НАПРАВЛЕНЫ УЧАСТНИКАМ ЧЕЛЛЕНДЖА</a:t>
            </a:r>
            <a:endParaRPr lang="ru-KZ" sz="2000" dirty="0"/>
          </a:p>
        </p:txBody>
      </p:sp>
      <p:pic>
        <p:nvPicPr>
          <p:cNvPr id="8" name="Рисунок 7" descr="Изображение выглядит как текст, электроника, снимок экрана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ADC3AF-FD27-89C6-1073-86EB45608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6" y="1868670"/>
            <a:ext cx="2990143" cy="423911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D92E45-8656-AFF2-A3AE-A86E8157E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77" y="1856056"/>
            <a:ext cx="1487087" cy="2120927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3704E3F-A270-8361-15C1-AB636F0BB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506" y="1858190"/>
            <a:ext cx="1487087" cy="211665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7DB043-DEB1-09BE-9177-D21F09CB8D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77" y="4060704"/>
            <a:ext cx="1439243" cy="204707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14A0F0-1739-58A7-60C8-8C4DCC0B6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919" y="4060704"/>
            <a:ext cx="1465928" cy="21166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FF7AAA-0CC7-23BA-B8A9-49D294B34A5F}"/>
              </a:ext>
            </a:extLst>
          </p:cNvPr>
          <p:cNvSpPr txBox="1"/>
          <p:nvPr/>
        </p:nvSpPr>
        <p:spPr>
          <a:xfrm>
            <a:off x="7586804" y="2721876"/>
            <a:ext cx="386817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  <a:lvl2pPr marL="285750" lvl="1" indent="-285750">
              <a:buFont typeface="Arial" panose="020B0604020202020204" pitchFamily="34" charset="0"/>
              <a:buChar char="•"/>
              <a:defRPr sz="1300">
                <a:solidFill>
                  <a:srgbClr val="02587A"/>
                </a:solidFill>
                <a:latin typeface="Montserrat" panose="00000500000000000000" pitchFamily="2" charset="-52"/>
              </a:defRPr>
            </a:lvl2pPr>
          </a:lstStyle>
          <a:p>
            <a:r>
              <a:rPr lang="ru-RU" b="0" dirty="0"/>
              <a:t>ACQH направил официальные письма в медицинские организации с информацией о распределении мест для участия в мероприятиях кампании “</a:t>
            </a:r>
            <a:r>
              <a:rPr lang="ru-RU" b="0" dirty="0" err="1"/>
              <a:t>Patient</a:t>
            </a:r>
            <a:r>
              <a:rPr lang="ru-RU" b="0" dirty="0"/>
              <a:t> Safety </a:t>
            </a:r>
            <a:r>
              <a:rPr lang="ru-RU" b="0" dirty="0" err="1"/>
              <a:t>from</a:t>
            </a:r>
            <a:r>
              <a:rPr lang="ru-RU" b="0" dirty="0"/>
              <a:t> </a:t>
            </a:r>
            <a:r>
              <a:rPr lang="ru-RU" b="0" dirty="0" err="1"/>
              <a:t>the</a:t>
            </a:r>
            <a:r>
              <a:rPr lang="ru-RU" b="0" dirty="0"/>
              <a:t> Start”.</a:t>
            </a:r>
            <a:br>
              <a:rPr lang="ru-RU" b="0" dirty="0"/>
            </a:br>
            <a:r>
              <a:rPr lang="ru-RU" b="0" dirty="0"/>
              <a:t>Письма включали подтверждение квот, даты, форматы участия и контакты региональных координаторов.</a:t>
            </a:r>
            <a:br>
              <a:rPr lang="ru-RU" b="0" dirty="0"/>
            </a:br>
            <a:r>
              <a:rPr lang="ru-RU" b="0" dirty="0"/>
              <a:t>Все учреждения своевременно получили уведомления и подтвердили участие.</a:t>
            </a:r>
          </a:p>
        </p:txBody>
      </p:sp>
    </p:spTree>
    <p:extLst>
      <p:ext uri="{BB962C8B-B14F-4D97-AF65-F5344CB8AC3E}">
        <p14:creationId xmlns:p14="http://schemas.microsoft.com/office/powerpoint/2010/main" val="48024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21BB3-9393-567F-F4A8-427FE6AD5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A4270EB-D0F2-51C3-ED2C-F6DFBBAE5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E6761CC-5B93-A159-963E-30EDA1278C3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3F47F1-BB40-7C01-FE6A-17BCE9211D08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4FFA5D-0AE6-81AF-61A3-DAA8EBAE81DD}"/>
              </a:ext>
            </a:extLst>
          </p:cNvPr>
          <p:cNvSpPr txBox="1"/>
          <p:nvPr/>
        </p:nvSpPr>
        <p:spPr>
          <a:xfrm>
            <a:off x="11603465" y="98097"/>
            <a:ext cx="43093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16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одежда, в помещении, сте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552343-FAA1-2027-87EA-977A3B2E1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 b="14111"/>
          <a:stretch>
            <a:fillRect/>
          </a:stretch>
        </p:blipFill>
        <p:spPr>
          <a:xfrm>
            <a:off x="1016412" y="1721899"/>
            <a:ext cx="4666806" cy="477203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701E7A-2462-670A-5A82-4FC79510119A}"/>
              </a:ext>
            </a:extLst>
          </p:cNvPr>
          <p:cNvSpPr txBox="1"/>
          <p:nvPr/>
        </p:nvSpPr>
        <p:spPr>
          <a:xfrm>
            <a:off x="1016412" y="1164981"/>
            <a:ext cx="10326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ФОТООТЧЁТ: УЧАСТИЕ МЕДИЦИНСКИХ ОРГАНИЗАЦИЙ ПО РЕГИОНАМ</a:t>
            </a:r>
          </a:p>
        </p:txBody>
      </p:sp>
      <p:pic>
        <p:nvPicPr>
          <p:cNvPr id="9" name="Рисунок 8" descr="Изображение выглядит как одежда, человек, стен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320AC5-0A58-D540-412E-CAB0D8136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4" r="25444"/>
          <a:stretch>
            <a:fillRect/>
          </a:stretch>
        </p:blipFill>
        <p:spPr>
          <a:xfrm rot="21184727">
            <a:off x="5972182" y="1842810"/>
            <a:ext cx="2102095" cy="157657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Изображение выглядит как одежда, человек, в помещении, сту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D74ED0C-8BE2-C749-E88E-7A302AE75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6619806" y="3369224"/>
            <a:ext cx="1979877" cy="148490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Изображение выглядит как одежда, в помещении, человек, люд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0068914-434C-A64B-9D53-A41B165171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768" y="1721898"/>
            <a:ext cx="2325638" cy="174422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Изображение выглядит как в помещении, мебель, потоло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0108303-69D9-E262-52C9-23498A7ED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31" y="3265036"/>
            <a:ext cx="2178234" cy="1633676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Изображение выглядит как одежда, человек, строительство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D88AC6B-9A7D-FAF3-A0A4-B44DA5B18E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91"/>
          <a:stretch>
            <a:fillRect/>
          </a:stretch>
        </p:blipFill>
        <p:spPr>
          <a:xfrm>
            <a:off x="6096000" y="4991754"/>
            <a:ext cx="1811815" cy="1509704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Изображение выглядит как одежда, человек, Человеческое лицо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900C7E-26EF-B19C-1E9A-923AA3085D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18022" r="27347" b="20947"/>
          <a:stretch>
            <a:fillRect/>
          </a:stretch>
        </p:blipFill>
        <p:spPr>
          <a:xfrm rot="21055462">
            <a:off x="8785681" y="4805894"/>
            <a:ext cx="971415" cy="172695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Изображение выглядит как текст, логотип, стол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2DC484-68FE-D28C-5ADF-9836C7A511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222" y="4817416"/>
            <a:ext cx="1243192" cy="165758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Изображение выглядит как одежда, человек, стен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2F70B57-9F27-D647-51F2-7404ECBA26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12102" r="11827" b="3139"/>
          <a:stretch>
            <a:fillRect/>
          </a:stretch>
        </p:blipFill>
        <p:spPr>
          <a:xfrm rot="393373">
            <a:off x="10573129" y="4740481"/>
            <a:ext cx="1088068" cy="180195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1012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C02B7-5518-F269-84FB-D20508CA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B0E7178-85FD-0B60-39CF-E4CA4BA72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1ADCEE-A620-8A4F-4408-687065B08941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C1FD04-B7B9-146A-F5D1-68391DA79635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04A11E-3317-FF07-4E84-0B52486704F8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17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текст, Человеческое лицо, Мобильный телефон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5CA543-D207-EFA5-6A75-03CAB3919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52" y="1255529"/>
            <a:ext cx="2835814" cy="5041099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к, в помещении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BEDEE8-953F-1599-2482-4A27B3919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0" b="16990"/>
          <a:stretch>
            <a:fillRect/>
          </a:stretch>
        </p:blipFill>
        <p:spPr>
          <a:xfrm rot="21194327">
            <a:off x="4574966" y="1710361"/>
            <a:ext cx="1735436" cy="126128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Изображение выглядит как одежда, человек, обувь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ADF33F8-5411-8D74-910F-4B5DC4B44A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41">
            <a:off x="5652138" y="2697295"/>
            <a:ext cx="1500289" cy="200038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Изображение выглядит как одежда, человек, в помещении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52E390-8DAB-034D-859B-9BABD1283C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472" y="4263182"/>
            <a:ext cx="1968451" cy="147633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4A4314-5FF4-4048-8164-DD2C4ADA22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275" y="1212124"/>
            <a:ext cx="3659133" cy="487884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3197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45146-2B5D-1CD8-6AD8-83A46944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1CC8B0-869F-ED38-8382-2D3D83769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3B7198-85B0-7E68-A234-7B508B72535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A02CE1-796E-0DCB-45D8-00AAF5FB45F5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B01EB-72F3-A310-B209-297D4048B02C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18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кофейная чашка, кружка, в помещении, Сосуды для напитко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07DDAFC-8269-0917-B96D-772D37082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8" r="13513"/>
          <a:stretch>
            <a:fillRect/>
          </a:stretch>
        </p:blipFill>
        <p:spPr>
          <a:xfrm>
            <a:off x="925975" y="1904266"/>
            <a:ext cx="4802552" cy="3404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A06D14-1EA6-868E-8728-36158E78B8A9}"/>
              </a:ext>
            </a:extLst>
          </p:cNvPr>
          <p:cNvSpPr txBox="1"/>
          <p:nvPr/>
        </p:nvSpPr>
        <p:spPr>
          <a:xfrm>
            <a:off x="824695" y="1102277"/>
            <a:ext cx="106805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ИЗГОТОВЛЕНИЕ БРЕНДИРОВАННОЙ ПРОДУКЦИИ И ПОДАРКОВ УЧАСТНИКАМ</a:t>
            </a:r>
          </a:p>
        </p:txBody>
      </p:sp>
      <p:pic>
        <p:nvPicPr>
          <p:cNvPr id="11" name="Рисунок 10" descr="Изображение выглядит как текст, полотенце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2452BE9-2749-ABF3-9481-B8A5BFB46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5" r="31762"/>
          <a:stretch>
            <a:fillRect/>
          </a:stretch>
        </p:blipFill>
        <p:spPr>
          <a:xfrm>
            <a:off x="5822066" y="1904266"/>
            <a:ext cx="4645715" cy="340488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пишущий прибор, офисные принадлежности, текст, ру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C84E9CD-4C03-962A-E1C6-5AF63AB7B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5" t="50063" r="565" b="24452"/>
          <a:stretch>
            <a:fillRect/>
          </a:stretch>
        </p:blipFill>
        <p:spPr>
          <a:xfrm>
            <a:off x="925975" y="5309152"/>
            <a:ext cx="9541806" cy="12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6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05331-4F99-B2AE-746E-2EA81A260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C7DB359-DEDF-5B0B-5C7D-C74D4F6A3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664D91-3683-2EE5-F243-3AB351B796F1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2F5E2-FE20-98B2-7EFE-CA36A9D11908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5E5057-2C43-63A0-4E3F-67A5D7DE3FD2}"/>
              </a:ext>
            </a:extLst>
          </p:cNvPr>
          <p:cNvSpPr txBox="1"/>
          <p:nvPr/>
        </p:nvSpPr>
        <p:spPr>
          <a:xfrm>
            <a:off x="11630914" y="98097"/>
            <a:ext cx="40348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19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A91992-686A-59F3-FFF3-5D149AE0C8BB}"/>
              </a:ext>
            </a:extLst>
          </p:cNvPr>
          <p:cNvSpPr txBox="1"/>
          <p:nvPr/>
        </p:nvSpPr>
        <p:spPr>
          <a:xfrm>
            <a:off x="859419" y="1238367"/>
            <a:ext cx="7011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/>
              <a:t>РЕЗУЛЬТАТЫ ГОЛОСОВАНИЯ И ПОБЕДИТЕЛИ</a:t>
            </a: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41352D2-899E-7013-165D-8EC641C5CA98}"/>
              </a:ext>
            </a:extLst>
          </p:cNvPr>
          <p:cNvSpPr/>
          <p:nvPr/>
        </p:nvSpPr>
        <p:spPr>
          <a:xfrm>
            <a:off x="859420" y="1638477"/>
            <a:ext cx="107714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По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итогам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 оценки членов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комиссии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были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 определены лидеры Челленджа, продемонстрировавшие выдающиеся результаты в продвижении культуры безопасности пациентов. Высокие баллы подтверждают глубину понимания темы, профессионализм, оригинальность и практическую значимость представленных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инициатив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pic>
        <p:nvPicPr>
          <p:cNvPr id="9" name="Рисунок 8" descr="Изображение выглядит как текст, снимок экрана, плакат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124A60-2C7E-CE91-3627-A6456D940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33" y="2482036"/>
            <a:ext cx="2259153" cy="401599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8291EBF-0806-E6BA-9376-B16EB83E0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577" y="2482036"/>
            <a:ext cx="2259151" cy="401599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одежда, Медицинское оборудование, здравоохран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DCFA87-F80F-BCC7-CA87-7D322AAEA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516" y="2482034"/>
            <a:ext cx="2259152" cy="401599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на открытом воздухе, строительство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D67836F-835F-0C0F-7961-9AE64AE36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780" y="2842781"/>
            <a:ext cx="2056219" cy="365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7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B5516-C3A7-08B5-21A0-BE1283B79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C70A5F-E5D8-2538-FF3A-B0445E698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1F46ED-D1BF-5B6A-1EAD-592AC201FDEE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044AB6-3E36-9558-F6B9-DF7C6D6C949A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09E65-023C-0A09-7062-F2ED1DBA3353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20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текст, снимок экрана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B424AC2-EA9B-1B24-A7B2-F41097DE1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575" y="1843027"/>
            <a:ext cx="2238149" cy="3978656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, Реклама в Интернете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FEBA733-6261-1B0C-4518-D8B460C6D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333" y="1843026"/>
            <a:ext cx="2238149" cy="3978656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Человеческое лицо, одежда, мальч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B61F8C-A365-55A2-BB73-EBC9ABA6F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129" y="1843028"/>
            <a:ext cx="2238149" cy="397865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карта, снимок экран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F27564B-D2CB-B5C5-CECE-644B4C6EE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6432" y="1843025"/>
            <a:ext cx="2238149" cy="39786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401F4F-D710-6AC4-E7E4-81915AFB658B}"/>
              </a:ext>
            </a:extLst>
          </p:cNvPr>
          <p:cNvSpPr txBox="1"/>
          <p:nvPr/>
        </p:nvSpPr>
        <p:spPr>
          <a:xfrm>
            <a:off x="859419" y="1238367"/>
            <a:ext cx="7011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02587A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/>
              <a:t>РЕЗУЛЬТАТЫ ГОЛОСОВАНИЯ И ПОБЕДИТЕЛИ</a:t>
            </a:r>
          </a:p>
        </p:txBody>
      </p:sp>
    </p:spTree>
    <p:extLst>
      <p:ext uri="{BB962C8B-B14F-4D97-AF65-F5344CB8AC3E}">
        <p14:creationId xmlns:p14="http://schemas.microsoft.com/office/powerpoint/2010/main" val="2575056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B503B-6742-35A9-A4CD-B21FCF5E3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AEA96C-2561-7154-F2C2-FC0D3184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C7401D6-BE95-1D3C-1E29-73AC55D72255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C1BA65-4918-C01C-3961-470A216D2864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16F40-2507-85D9-7C02-0A671591646B}"/>
              </a:ext>
            </a:extLst>
          </p:cNvPr>
          <p:cNvSpPr txBox="1"/>
          <p:nvPr/>
        </p:nvSpPr>
        <p:spPr>
          <a:xfrm>
            <a:off x="11630124" y="98097"/>
            <a:ext cx="4042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21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текст, плакат, снимок экрана, конус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7756766-E884-BE61-1157-161EEA30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36" y="1254683"/>
            <a:ext cx="2793422" cy="4965740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090F0C-0112-E8C1-85EF-0AC8FA3E3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719" y="1254683"/>
            <a:ext cx="2793422" cy="496574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Шриф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7397C77-14F0-9D69-DAF3-098EF1D74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702" y="1254683"/>
            <a:ext cx="2793422" cy="496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18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17A09-7596-7AA7-3310-788AC53D6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EB072B-2355-249D-507F-1CCD3BF28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46D938-C064-D11A-C129-BC2838F40F8D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C9E52A-E94D-4645-1CD9-0CFB1F9D078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FAAA45-E25B-D449-B256-6BE496EC1705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22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F32C1E1-F5CB-7076-F073-A04A07E2745E}"/>
              </a:ext>
            </a:extLst>
          </p:cNvPr>
          <p:cNvSpPr/>
          <p:nvPr/>
        </p:nvSpPr>
        <p:spPr>
          <a:xfrm>
            <a:off x="846058" y="1279803"/>
            <a:ext cx="6837164" cy="755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ГРАН-ПРИ ОО «ACQH»</a:t>
            </a: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8ECAA0B1-A9B4-F356-48DF-053A0B004363}"/>
              </a:ext>
            </a:extLst>
          </p:cNvPr>
          <p:cNvSpPr/>
          <p:nvPr/>
        </p:nvSpPr>
        <p:spPr>
          <a:xfrm>
            <a:off x="846058" y="1951542"/>
            <a:ext cx="5803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2587A"/>
                </a:solidFill>
                <a:latin typeface="Montserrat" panose="00000500000000000000" pitchFamily="2" charset="-52"/>
              </a:rPr>
              <a:t>Туркестанская областная </a:t>
            </a:r>
            <a:r>
              <a:rPr lang="en-US" sz="1400" b="1">
                <a:solidFill>
                  <a:srgbClr val="02587A"/>
                </a:solidFill>
                <a:latin typeface="Montserrat" panose="00000500000000000000" pitchFamily="2" charset="-52"/>
              </a:rPr>
              <a:t>детская больница</a:t>
            </a:r>
            <a:endParaRPr lang="en-US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39AC4AE7-C8F2-B80B-AA99-E09C929414E9}"/>
              </a:ext>
            </a:extLst>
          </p:cNvPr>
          <p:cNvSpPr/>
          <p:nvPr/>
        </p:nvSpPr>
        <p:spPr>
          <a:xfrm>
            <a:off x="779537" y="2628781"/>
            <a:ext cx="48592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Абсолютный победитель Челленджа «Patient Safety from the Start» по итогам голосования членов комиссии. Учреждение продемонстрировало высокий уровень корпоративной культуры безопасности, комплексный подход к обучению и взаимодействию с родителями, а также системное внедрение международных целей безопасности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пациента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A8C84BB-B579-9422-FCA6-AD1B6503D4E9}"/>
              </a:ext>
            </a:extLst>
          </p:cNvPr>
          <p:cNvSpPr/>
          <p:nvPr/>
        </p:nvSpPr>
        <p:spPr>
          <a:xfrm>
            <a:off x="6909876" y="1951542"/>
            <a:ext cx="3021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2587A"/>
                </a:solidFill>
                <a:latin typeface="Montserrat" panose="00000500000000000000" pitchFamily="2" charset="-52"/>
              </a:rPr>
              <a:t>Достижения</a:t>
            </a:r>
            <a:endParaRPr lang="en-US" sz="14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3BB5F64-3B82-A920-76F9-B9C8515B5A9E}"/>
              </a:ext>
            </a:extLst>
          </p:cNvPr>
          <p:cNvSpPr/>
          <p:nvPr/>
        </p:nvSpPr>
        <p:spPr>
          <a:xfrm>
            <a:off x="6909876" y="2628781"/>
            <a:ext cx="456664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Представленные материалы отличались креативностью, визуальной выразительностью и практической направленностью, что отражает зрелость подхода и командную вовлечённость. По мнению членов Комиссии, больница заслуживает особого признания как пример лидерства в продвижении ценностей качества, доверия и партнёрства в системе здравоохранения </a:t>
            </a:r>
            <a:r>
              <a:rPr lang="en-US" sz="1400" dirty="0" err="1">
                <a:solidFill>
                  <a:srgbClr val="02587A"/>
                </a:solidFill>
                <a:latin typeface="Montserrat" panose="00000500000000000000" pitchFamily="2" charset="-52"/>
              </a:rPr>
              <a:t>Казахстана</a:t>
            </a:r>
            <a:r>
              <a:rPr lang="en-US" sz="1400" dirty="0">
                <a:solidFill>
                  <a:srgbClr val="02587A"/>
                </a:solidFill>
                <a:latin typeface="Montserrat" panose="00000500000000000000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960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17D7F-555B-E0A8-5E70-B03354D58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6B6BBA-9696-0016-4A72-B6C6D45F55C5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35502-95CB-AFE3-093D-46B89E62838B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6696AA-DE24-E055-2CE8-949CF3AA8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r="6733"/>
          <a:stretch>
            <a:fillRect/>
          </a:stretch>
        </p:blipFill>
        <p:spPr>
          <a:xfrm>
            <a:off x="-335280" y="0"/>
            <a:ext cx="5811520" cy="6858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D3B792C-59E5-905E-4B31-EA55EAED34CC}"/>
              </a:ext>
            </a:extLst>
          </p:cNvPr>
          <p:cNvSpPr/>
          <p:nvPr/>
        </p:nvSpPr>
        <p:spPr>
          <a:xfrm>
            <a:off x="4978459" y="507306"/>
            <a:ext cx="6939221" cy="6042327"/>
          </a:xfrm>
          <a:prstGeom prst="roundRect">
            <a:avLst>
              <a:gd name="adj" fmla="val 487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10B03-121F-7278-735C-B7ED8AECD86A}"/>
              </a:ext>
            </a:extLst>
          </p:cNvPr>
          <p:cNvSpPr txBox="1"/>
          <p:nvPr/>
        </p:nvSpPr>
        <p:spPr>
          <a:xfrm>
            <a:off x="11643361" y="98097"/>
            <a:ext cx="39103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23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FC086608-2D3D-BC29-3B3A-8DF3A8718A1E}"/>
              </a:ext>
            </a:extLst>
          </p:cNvPr>
          <p:cNvSpPr/>
          <p:nvPr/>
        </p:nvSpPr>
        <p:spPr>
          <a:xfrm>
            <a:off x="5361742" y="617934"/>
            <a:ext cx="4985861" cy="541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НОМИНАЦИИ И ЛАУРЕАТЫ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323C850-614D-4515-82CC-2E62BE5A3EC5}"/>
              </a:ext>
            </a:extLst>
          </p:cNvPr>
          <p:cNvSpPr/>
          <p:nvPr/>
        </p:nvSpPr>
        <p:spPr>
          <a:xfrm>
            <a:off x="5361742" y="1188720"/>
            <a:ext cx="3437930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ЛУЧШИЙ РЕГИОНАЛЬНЫЙ КЕЙС</a:t>
            </a:r>
            <a:endParaRPr lang="en-US" sz="17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9C0D2AF9-5CA8-9BED-B667-640CFC6353BA}"/>
              </a:ext>
            </a:extLst>
          </p:cNvPr>
          <p:cNvSpPr/>
          <p:nvPr/>
        </p:nvSpPr>
        <p:spPr>
          <a:xfrm>
            <a:off x="5361742" y="1645343"/>
            <a:ext cx="7583567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ГКП на ПХВ "Сарканская ЦРБ" УЗ Жетытуская область</a:t>
            </a:r>
            <a:endParaRPr lang="en-US" sz="13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3F9AC5B6-B21A-FB62-C04F-292CCAA8E2A5}"/>
              </a:ext>
            </a:extLst>
          </p:cNvPr>
          <p:cNvSpPr/>
          <p:nvPr/>
        </p:nvSpPr>
        <p:spPr>
          <a:xfrm>
            <a:off x="5361743" y="1944886"/>
            <a:ext cx="6281618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За искреннюю подачу, теплоту коммуникации и высокий уровень отклика аудитории. Команда больницы сумела превратить тему безопасности пациента в понятный и близкий каждому проект, наполнив его реальной заботой, доверием и уважением к пациентам.</a:t>
            </a:r>
            <a:endParaRPr lang="en-US" sz="13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A1222C7B-2E1A-7076-75D2-CCBB93E47F7E}"/>
              </a:ext>
            </a:extLst>
          </p:cNvPr>
          <p:cNvSpPr/>
          <p:nvPr/>
        </p:nvSpPr>
        <p:spPr>
          <a:xfrm>
            <a:off x="5361742" y="3347305"/>
            <a:ext cx="2446139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ЛУЧШАЯ ФОТО-АКЦИЯ</a:t>
            </a:r>
            <a:endParaRPr lang="en-US" sz="17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4486B14F-3B61-60DE-D4BA-9404521D7064}"/>
              </a:ext>
            </a:extLst>
          </p:cNvPr>
          <p:cNvSpPr/>
          <p:nvPr/>
        </p:nvSpPr>
        <p:spPr>
          <a:xfrm>
            <a:off x="5361742" y="3803928"/>
            <a:ext cx="7583567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Городская многопрофильная больница г. Конаев</a:t>
            </a:r>
            <a:endParaRPr lang="en-US" sz="13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12894436-09E0-A104-BB6B-CAA0C282F6BC}"/>
              </a:ext>
            </a:extLst>
          </p:cNvPr>
          <p:cNvSpPr/>
          <p:nvPr/>
        </p:nvSpPr>
        <p:spPr>
          <a:xfrm>
            <a:off x="5361742" y="4103471"/>
            <a:ext cx="6281619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За системный подход к вопросам безопасности пациентов, развитие корпоративной культуры качества и креативную коммуникацию с населением. Опыт Конаевской больницы демонстрирует устойчивое развитие принципов партнёрства и может служить моделью для тиражирования в других регионах Казахстана.</a:t>
            </a:r>
            <a:endParaRPr lang="en-US" sz="13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45F2FF6F-6852-8DD7-E6A0-0318079B4F70}"/>
              </a:ext>
            </a:extLst>
          </p:cNvPr>
          <p:cNvSpPr/>
          <p:nvPr/>
        </p:nvSpPr>
        <p:spPr>
          <a:xfrm>
            <a:off x="5361743" y="5603521"/>
            <a:ext cx="6144458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i="1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Почётное упоминание:</a:t>
            </a:r>
            <a:r>
              <a:rPr lang="en-US" sz="135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 Городская поликлиника № 5 г. Тараз, Партнёры из Республики Таджикистан.</a:t>
            </a:r>
            <a:endParaRPr lang="en-US" sz="13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02910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D992B-8992-A971-9C86-6D73872B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5A5F2-1F30-9B53-A77A-BB3FBF38C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B2020A-1195-1B14-E3FD-1C8EA5323345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28112E-5D73-BCB8-B1BE-B12B1A2EDD7E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39D562-DE3A-6287-48F7-11F44F5A3AF2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24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921AC48-83C8-690D-1700-9AC24D8C6A61}"/>
              </a:ext>
            </a:extLst>
          </p:cNvPr>
          <p:cNvSpPr/>
          <p:nvPr/>
        </p:nvSpPr>
        <p:spPr>
          <a:xfrm>
            <a:off x="708065" y="1180028"/>
            <a:ext cx="11025664" cy="632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ОБРАЗОВАТЕЛЬНЫЕ ИНИЦИАТИВЫ И ПРИЗНАНИЕ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455BBEE-8230-399B-C0F5-82FA7FC74D9A}"/>
              </a:ext>
            </a:extLst>
          </p:cNvPr>
          <p:cNvSpPr/>
          <p:nvPr/>
        </p:nvSpPr>
        <p:spPr>
          <a:xfrm>
            <a:off x="733817" y="1751992"/>
            <a:ext cx="6360319" cy="758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ЛУЧШАЯ ОБРАЗОВАТЕЛЬНАЯ ИНИЦИАТИВА</a:t>
            </a:r>
            <a:endParaRPr lang="en-US" sz="23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91F5BE0-D23D-240E-4E32-3A352DAF7759}"/>
              </a:ext>
            </a:extLst>
          </p:cNvPr>
          <p:cNvSpPr/>
          <p:nvPr/>
        </p:nvSpPr>
        <p:spPr>
          <a:xfrm>
            <a:off x="733817" y="2712945"/>
            <a:ext cx="6360319" cy="32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Многопрофильная областная детская больница г. Актобе</a:t>
            </a:r>
            <a:endParaRPr lang="en-US" sz="15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07C37A22-3463-D5C1-2903-78C696C12377}"/>
              </a:ext>
            </a:extLst>
          </p:cNvPr>
          <p:cNvSpPr/>
          <p:nvPr/>
        </p:nvSpPr>
        <p:spPr>
          <a:xfrm>
            <a:off x="733817" y="3218604"/>
            <a:ext cx="6360319" cy="2265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Отмечается за системную и комплексную работу по продвижению культуры безопасности пациента в рамках Всемирного дня безопасности пациента. В учреждении были организованы и проведены тематические семинары для сотрудников, родителей и законных представителей пациентов, охватывающие ключевые направления Международных целей безопасности пациента (МЦБП).</a:t>
            </a:r>
            <a:endParaRPr lang="en-US" sz="15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DD049D45-4BE8-3912-19AB-415DA339AF99}"/>
              </a:ext>
            </a:extLst>
          </p:cNvPr>
          <p:cNvSpPr/>
          <p:nvPr/>
        </p:nvSpPr>
        <p:spPr>
          <a:xfrm>
            <a:off x="733817" y="5665933"/>
            <a:ext cx="6360319" cy="970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Деятельность больницы стала примером практического внедрения принципов WHO и ACQH, сочетая обучение, коммуникацию и развитие культуры качества.</a:t>
            </a:r>
            <a:endParaRPr lang="en-US" sz="15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BBA70708-8C63-E192-9477-7A49EB14A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593" y="1941540"/>
            <a:ext cx="505778" cy="505778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E6CA93B9-774E-372A-DB59-DBC30FE782E2}"/>
              </a:ext>
            </a:extLst>
          </p:cNvPr>
          <p:cNvSpPr/>
          <p:nvPr/>
        </p:nvSpPr>
        <p:spPr>
          <a:xfrm>
            <a:off x="7371593" y="2700206"/>
            <a:ext cx="2809399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Почётное упоминание</a:t>
            </a:r>
            <a:endParaRPr lang="en-US" sz="1950" b="1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B624558-6AF5-65C1-174F-6CFE9CE16420}"/>
              </a:ext>
            </a:extLst>
          </p:cNvPr>
          <p:cNvSpPr/>
          <p:nvPr/>
        </p:nvSpPr>
        <p:spPr>
          <a:xfrm>
            <a:off x="7371594" y="3036557"/>
            <a:ext cx="4388918" cy="970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АО «Научный центр педиатрии и детской хирургии» — за проведение серии онлайн-встреч с охватом более 360 участников</a:t>
            </a:r>
            <a:endParaRPr lang="en-US" sz="15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61FA6B85-C614-B00E-25E0-13CE1EC8C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93" y="4594014"/>
            <a:ext cx="505778" cy="505778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E54F6313-3EFC-1334-7CD3-FF212DB771F5}"/>
              </a:ext>
            </a:extLst>
          </p:cNvPr>
          <p:cNvSpPr/>
          <p:nvPr/>
        </p:nvSpPr>
        <p:spPr>
          <a:xfrm>
            <a:off x="7371593" y="5352681"/>
            <a:ext cx="2529007" cy="316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Признание</a:t>
            </a:r>
            <a:endParaRPr lang="en-US" sz="1950" b="1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1EBE617B-95EA-F201-E557-6FA3D732A535}"/>
              </a:ext>
            </a:extLst>
          </p:cNvPr>
          <p:cNvSpPr/>
          <p:nvPr/>
        </p:nvSpPr>
        <p:spPr>
          <a:xfrm>
            <a:off x="7371594" y="5689032"/>
            <a:ext cx="4388918" cy="647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Нейрореабилитационный центр «Луч» — за активное участие и реализацию недельного цикла мероприятий</a:t>
            </a:r>
            <a:endParaRPr lang="en-US" sz="15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84820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10BF8-A069-9DE3-51D3-CC0A14FE5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C867D7-FF37-1224-C024-E085C820E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E91AFD-D150-877D-90E5-D841EB8A9C51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866CEE-E82B-EF87-E2D0-8CDF29418F27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5724E7-B960-333B-A7DA-93237D554905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25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3DB084B-CED7-53BD-8A2C-20AA7FE71DFF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ОСОБАЯ БЛАГОДАРНОСТЬ АКТЮБИНСКОЙ ОБЛАСТИ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84A391A-6B65-3AE4-EEDC-50C08EE39F9C}"/>
              </a:ext>
            </a:extLst>
          </p:cNvPr>
          <p:cNvSpPr/>
          <p:nvPr/>
        </p:nvSpPr>
        <p:spPr>
          <a:xfrm>
            <a:off x="916102" y="1831198"/>
            <a:ext cx="10684627" cy="583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От всей команды ОО «ACQH» выражается искренняя благодарность Управлению здравоохранения Актюбинской области за вдохновляющую поддержку и объединение всех медицинских организаций региона в рамках Челленджа «Patient Safety from the Start».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BBDFCF81-43EC-7A49-1790-20418A130318}"/>
              </a:ext>
            </a:extLst>
          </p:cNvPr>
          <p:cNvSpPr/>
          <p:nvPr/>
        </p:nvSpPr>
        <p:spPr>
          <a:xfrm>
            <a:off x="916102" y="2842780"/>
            <a:ext cx="2802731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Региональное лидерство</a:t>
            </a:r>
            <a:endParaRPr lang="en-US" sz="1750" b="1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87390653-97C8-BA4D-8DE1-987CD4942669}"/>
              </a:ext>
            </a:extLst>
          </p:cNvPr>
          <p:cNvSpPr/>
          <p:nvPr/>
        </p:nvSpPr>
        <p:spPr>
          <a:xfrm>
            <a:off x="916103" y="3237115"/>
            <a:ext cx="3229178" cy="1167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Актюбинская область стала образцом регионального лидерства — не только координируя публикации, но и создавая атмосферу единства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652C30C7-E7D5-D8B1-53F5-5E61FF9A8A21}"/>
              </a:ext>
            </a:extLst>
          </p:cNvPr>
          <p:cNvSpPr/>
          <p:nvPr/>
        </p:nvSpPr>
        <p:spPr>
          <a:xfrm>
            <a:off x="4410425" y="2842780"/>
            <a:ext cx="2279809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Командный дух</a:t>
            </a:r>
            <a:endParaRPr lang="en-US" sz="1750" b="1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B345A8A-AE6A-6EBF-FFD1-88BDC147F265}"/>
              </a:ext>
            </a:extLst>
          </p:cNvPr>
          <p:cNvSpPr/>
          <p:nvPr/>
        </p:nvSpPr>
        <p:spPr>
          <a:xfrm>
            <a:off x="4410425" y="3237115"/>
            <a:ext cx="3346735" cy="1167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Каждая медицинская организация почувствовала себя частью большой общей цели благодаря инициативности и вниманию к деталям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491B9342-C329-F7B6-7CB5-C4445778FC3E}"/>
              </a:ext>
            </a:extLst>
          </p:cNvPr>
          <p:cNvSpPr/>
          <p:nvPr/>
        </p:nvSpPr>
        <p:spPr>
          <a:xfrm>
            <a:off x="8105299" y="2842780"/>
            <a:ext cx="2898815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Культура взаимодействия</a:t>
            </a:r>
            <a:endParaRPr lang="en-US" sz="1750" b="1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E31E913A-FD5F-70D7-E634-5DE57F3E1247}"/>
              </a:ext>
            </a:extLst>
          </p:cNvPr>
          <p:cNvSpPr/>
          <p:nvPr/>
        </p:nvSpPr>
        <p:spPr>
          <a:xfrm>
            <a:off x="8105299" y="3237115"/>
            <a:ext cx="3346735" cy="1167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Продемонстрировано, что культура безопасности пациента начинается с культуры взаимодействия, доверия и поддержки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0A441140-356E-8B18-C109-A65D5A352348}"/>
              </a:ext>
            </a:extLst>
          </p:cNvPr>
          <p:cNvSpPr/>
          <p:nvPr/>
        </p:nvSpPr>
        <p:spPr>
          <a:xfrm>
            <a:off x="733817" y="4856485"/>
            <a:ext cx="10866912" cy="583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Руководство и коллективы Медицинских организаций Актюбской области продемонстрировали настоящее движение, объединяющее врачей, пациентов и целый регион. Благодаря вашей работе Челлендж стал не просто серией мероприятий, а настоящим движением.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E1A02C9C-1A27-5697-A877-E844505FE4EC}"/>
              </a:ext>
            </a:extLst>
          </p:cNvPr>
          <p:cNvSpPr/>
          <p:nvPr/>
        </p:nvSpPr>
        <p:spPr>
          <a:xfrm>
            <a:off x="733817" y="5848183"/>
            <a:ext cx="3608665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 Semi Bold" pitchFamily="34" charset="-122"/>
                <a:cs typeface="Tomorrow Semi Bold" pitchFamily="34" charset="-120"/>
              </a:rPr>
              <a:t>ПРИЗ ЗРИТЕЛЬСКИХ СИМПАТИЙ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4367A21D-96FC-377A-122C-DA140CC44101}"/>
              </a:ext>
            </a:extLst>
          </p:cNvPr>
          <p:cNvSpPr/>
          <p:nvPr/>
        </p:nvSpPr>
        <p:spPr>
          <a:xfrm>
            <a:off x="733817" y="6067318"/>
            <a:ext cx="12761238" cy="583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0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ГКП на ПХВ "Сарканская ЦРБ" УЗ Жетытуская область</a:t>
            </a:r>
            <a:r>
              <a:rPr 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 — за искреннюю подачу, теплоту коммуникации и высокий уровень отклика аудитории</a:t>
            </a:r>
            <a:endParaRPr lang="en-US" sz="10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DA00A8CD-F5CC-B6CD-809A-B9AE7C3527CD}"/>
              </a:ext>
            </a:extLst>
          </p:cNvPr>
          <p:cNvSpPr/>
          <p:nvPr/>
        </p:nvSpPr>
        <p:spPr>
          <a:xfrm>
            <a:off x="733817" y="6296132"/>
            <a:ext cx="12761238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050" i="1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Почётное упоминание:</a:t>
            </a:r>
            <a:r>
              <a:rPr 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rPr>
              <a:t> Байганинская районная больница, Городская поликлиника №6 г. Актобе</a:t>
            </a:r>
            <a:endParaRPr lang="en-US" sz="105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B119416-E871-FE9D-0937-5D04ED442496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542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2428-59BC-D324-D87B-8606BC6FD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961204-6788-1325-7066-85AB7B9D5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8E16DE-F332-57FB-1A33-07E75451D328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99AACE-E5D1-253E-E61E-330D832C69CC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3D98B-D6F1-DBCD-DCC8-3CCC60F4F637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26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DF9059D-941D-30FF-4001-7272906F862E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1973937-3F9A-1AD1-165C-E47BFE30629D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76A4D8C7-1AB2-A823-973A-2377C343C484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52000" y="1995826"/>
            <a:ext cx="1806183" cy="2405500"/>
          </a:xfrm>
          <a:prstGeom prst="rect">
            <a:avLst/>
          </a:prstGeom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2983C9A9-1774-D8F3-9578-802F8AF21F0F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2323" y="1995826"/>
            <a:ext cx="1899677" cy="2181111"/>
          </a:xfrm>
          <a:prstGeom prst="rect">
            <a:avLst/>
          </a:prstGeom>
        </p:spPr>
      </p:pic>
      <p:pic>
        <p:nvPicPr>
          <p:cNvPr id="19" name="Image 3">
            <a:extLst>
              <a:ext uri="{FF2B5EF4-FFF2-40B4-BE49-F238E27FC236}">
                <a16:creationId xmlns:a16="http://schemas.microsoft.com/office/drawing/2014/main" id="{8554C039-E843-9B23-9CC2-C4D997FEF285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52323" y="4036716"/>
            <a:ext cx="3675380" cy="233489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B44963D-8433-8398-5824-952099666086}"/>
              </a:ext>
            </a:extLst>
          </p:cNvPr>
          <p:cNvSpPr txBox="1"/>
          <p:nvPr/>
        </p:nvSpPr>
        <p:spPr>
          <a:xfrm>
            <a:off x="866140" y="2262616"/>
            <a:ext cx="6154420" cy="330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b="1" dirty="0"/>
              <a:t>РГП на ПХВ «Республиканский центр крови» МЗ РК</a:t>
            </a:r>
          </a:p>
          <a:p>
            <a:r>
              <a:rPr lang="ru-RU" dirty="0"/>
              <a:t>Ко Всемирному дню безопасности пациента в Республиканском центре крови проведены обучающие и просветительские мероприятия, направленные на повышение культуры безопасности доноров и пациентов.</a:t>
            </a:r>
          </a:p>
          <a:p>
            <a:r>
              <a:rPr lang="ru-RU" dirty="0"/>
              <a:t>Состоялась конференция с докладом к.м.н. М.С. </a:t>
            </a:r>
            <a:r>
              <a:rPr lang="ru-RU" dirty="0" err="1"/>
              <a:t>Үкібай</a:t>
            </a:r>
            <a:r>
              <a:rPr lang="ru-RU" dirty="0"/>
              <a:t> о современных подходах к безопасности пациентов. Центр также принял участие в челлендже ACQH, опубликовав видеоролики об идентификации доноров, профилактике ошибок и инфекций.</a:t>
            </a:r>
          </a:p>
          <a:p>
            <a:r>
              <a:rPr lang="ru-RU" dirty="0"/>
              <a:t>Активности прошли при поддержке Центра аккредитации по качеству в здравоохранении (ACQH) и способствовали укреплению культуры безопасности и профессионализма сотрудников.</a:t>
            </a:r>
          </a:p>
        </p:txBody>
      </p:sp>
    </p:spTree>
    <p:extLst>
      <p:ext uri="{BB962C8B-B14F-4D97-AF65-F5344CB8AC3E}">
        <p14:creationId xmlns:p14="http://schemas.microsoft.com/office/powerpoint/2010/main" val="2040853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5C08-EE8B-7A31-47CB-98DEC9355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CDCBB5E-DC5C-DAB4-01B0-08786C4A1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0610D1-077D-287A-CEFB-2E77451B3075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BDC7B-DCB3-A386-0948-73BAD53A2783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DAFE90-B164-88A9-7792-133AC357757E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27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05108ED-1CE0-6228-56CA-8E9C4CB887FD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3F098BD-7895-729E-23B9-323EB5E27774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Image 10" descr="Изображение выглядит как одежда, обувь, текст, человек  Автоматически созданное описание">
            <a:extLst>
              <a:ext uri="{FF2B5EF4-FFF2-40B4-BE49-F238E27FC236}">
                <a16:creationId xmlns:a16="http://schemas.microsoft.com/office/drawing/2014/main" id="{53D58BDC-2264-F1D3-B166-7D651D03366C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7637" y="1967817"/>
            <a:ext cx="3143598" cy="44329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13E235-58F5-3923-822D-40BCE1CC26E6}"/>
              </a:ext>
            </a:extLst>
          </p:cNvPr>
          <p:cNvSpPr txBox="1"/>
          <p:nvPr/>
        </p:nvSpPr>
        <p:spPr>
          <a:xfrm>
            <a:off x="825889" y="2066003"/>
            <a:ext cx="7117763" cy="4495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altLang="ru-RU" b="1" dirty="0" err="1"/>
              <a:t>Нейрореабилитационный</a:t>
            </a:r>
            <a:r>
              <a:rPr lang="ru-RU" altLang="ru-RU" b="1" dirty="0"/>
              <a:t> центр «Луч»</a:t>
            </a:r>
          </a:p>
          <a:p>
            <a:r>
              <a:rPr lang="ru-RU" altLang="ru-RU" dirty="0"/>
              <a:t>Ко Всемирному дню безопасности пациента центр «Луч» провёл серию мероприятий, направленных на повышение культуры безопасности и осведомлённости персонала, пациентов и их родственников.</a:t>
            </a:r>
          </a:p>
          <a:p>
            <a:r>
              <a:rPr lang="ru-RU" altLang="ru-RU" dirty="0"/>
              <a:t>В течение недели состоялись практические занятия и мастер-классы по темам сердечно-лёгочной реанимации, экстренной помощи, инъекционной техники и профилактики инфекций.</a:t>
            </a:r>
          </a:p>
          <a:p>
            <a:r>
              <a:rPr lang="ru-RU" altLang="ru-RU" dirty="0"/>
              <a:t>Центр присоединился к челленджу ACQH, опубликовав 5 видеороликов в Instagram, посвящённых Международным целям безопасности пациента: идентификация, коммуникация, гигиена рук, предотвращение падений и медикаментозная безопасность.</a:t>
            </a:r>
          </a:p>
          <a:p>
            <a:r>
              <a:rPr lang="ru-RU" altLang="ru-RU" dirty="0"/>
              <a:t>В мероприятиях приняли участие 107 сотрудников и 76 пациентов и посетителей. Неделя стала вкладом в укрепление культуры безопасности и подтверждением приверженности центра высоким стандартам качества медицинской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3225647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4CCB-08A6-48E3-7922-461D68DA7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CCC5A3-B304-0DAD-9DE3-AD3333A60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769A8F-960A-4D25-63E7-6E61EFE48951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DF7110-1350-450F-91A5-19A384A6633A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C727A-351D-5A64-F25D-2B2FC4C28227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28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E38BEA28-E219-38B2-B6B0-38BE9D5A759D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1392DB9-DD22-AFE9-2942-320082C6A3AB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6E68B4-08A8-D401-FAA6-87075C01C9F3}"/>
              </a:ext>
            </a:extLst>
          </p:cNvPr>
          <p:cNvSpPr txBox="1"/>
          <p:nvPr/>
        </p:nvSpPr>
        <p:spPr>
          <a:xfrm>
            <a:off x="855980" y="2153409"/>
            <a:ext cx="7360920" cy="4495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altLang="ru-RU" b="1" dirty="0"/>
              <a:t>ГКП на ПХВ «Городской центр фтизиопульмонологии» г. Астана</a:t>
            </a:r>
          </a:p>
          <a:p>
            <a:r>
              <a:rPr lang="ru-RU" altLang="ru-RU" dirty="0"/>
              <a:t>Ко Всемирному дню безопасности пациентов в Центре фтизиопульмонологии г. Астаны проведено тематическое мероприятие, направленное на повышение культуры безопасности и качества медицинской помощи.</a:t>
            </a:r>
          </a:p>
          <a:p>
            <a:r>
              <a:rPr lang="ru-RU" altLang="ru-RU" dirty="0"/>
              <a:t>Программа включала приветственное слово заместителя директора по качеству </a:t>
            </a:r>
            <a:r>
              <a:rPr lang="ru-RU" altLang="ru-RU" dirty="0" err="1"/>
              <a:t>Даугариной</a:t>
            </a:r>
            <a:r>
              <a:rPr lang="ru-RU" altLang="ru-RU" dirty="0"/>
              <a:t> Ж.С., презентацию о целях и принципах инициативы ВОЗ, дебаты студентов кафедры фтизиатрии НАО «МУА» по темам «Пациент как партнёр в борьбе с туберкулёзом» и «Стигма и дискриминация», а также флешмоб в поддержку культуры безопасной медицины.</a:t>
            </a:r>
          </a:p>
          <a:p>
            <a:r>
              <a:rPr lang="ru-RU" altLang="ru-RU" dirty="0"/>
              <a:t>В структурных подразделениях прошли тематические часы с охватом 143 пациента.</a:t>
            </a:r>
            <a:br>
              <a:rPr lang="ru-RU" altLang="ru-RU" dirty="0"/>
            </a:br>
            <a:r>
              <a:rPr lang="ru-RU" altLang="ru-RU" dirty="0"/>
              <a:t>Мероприятие способствовало повышению осведомлённости, укреплению партнёрских отношений с пациентами и развитию культуры уважительного, безопасного лечения</a:t>
            </a:r>
          </a:p>
        </p:txBody>
      </p:sp>
      <p:pic>
        <p:nvPicPr>
          <p:cNvPr id="13" name="Рисунок 12" descr="Изображение выглядит как текст, одежда, человек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E9BFA9E-3C48-B370-7D04-BCCB4F231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51"/>
          <a:stretch>
            <a:fillRect/>
          </a:stretch>
        </p:blipFill>
        <p:spPr>
          <a:xfrm>
            <a:off x="8420724" y="1830716"/>
            <a:ext cx="3174402" cy="481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42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018B6-063C-1053-ABCE-6F8E20A57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E927CD-72BF-486C-82AD-3BBED5D8C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10FE86-1A17-EDA8-1071-6E92C4953C72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E97FB-4446-D65F-AB2F-A1124C2BD51B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E7035-8B9A-77E6-1D8E-908C87600593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29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D897E08-B0D2-52B9-DBF8-6AF2C15ED3BD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F00A1AA-1363-6C20-1901-8DA0B5C09B5A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43639-4C9A-E631-11A6-9D252650E50C}"/>
              </a:ext>
            </a:extLst>
          </p:cNvPr>
          <p:cNvSpPr txBox="1"/>
          <p:nvPr/>
        </p:nvSpPr>
        <p:spPr>
          <a:xfrm>
            <a:off x="845820" y="2119481"/>
            <a:ext cx="7360920" cy="4192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b="1" dirty="0"/>
              <a:t>Областная детская больница УЗ Туркестанской области</a:t>
            </a:r>
          </a:p>
          <a:p>
            <a:r>
              <a:rPr lang="ru-RU" dirty="0"/>
              <a:t>Областная детская больница приняла участие в национальном челлендже ACQH «</a:t>
            </a:r>
            <a:r>
              <a:rPr lang="ru-RU" dirty="0" err="1"/>
              <a:t>Patient</a:t>
            </a:r>
            <a:r>
              <a:rPr lang="ru-RU" dirty="0"/>
              <a:t> Safety </a:t>
            </a:r>
            <a:r>
              <a:rPr lang="ru-RU" dirty="0" err="1"/>
              <a:t>from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Start», направленном на повышение осведомлённости о безопасности ухода за детьми.</a:t>
            </a:r>
          </a:p>
          <a:p>
            <a:r>
              <a:rPr lang="ru-RU" dirty="0"/>
              <a:t>Проведены обучающие семинары и занятия для медперсонала и родителей, использованы материалы ВОЗ и ACQH. В социальных сетях размещены публикации и видеоролики по международным целям безопасности пациента — идентификация, хирургическая безопасность и гигиена рук.</a:t>
            </a:r>
          </a:p>
          <a:p>
            <a:r>
              <a:rPr lang="ru-RU" dirty="0"/>
              <a:t>Организованы фото- и </a:t>
            </a:r>
            <a:r>
              <a:rPr lang="ru-RU" dirty="0" err="1"/>
              <a:t>видеоакции</a:t>
            </a:r>
            <a:r>
              <a:rPr lang="ru-RU" dirty="0"/>
              <a:t> с символикой оранжевого цвета, отражающей идею кампании. Активные участники отмечены благодарственными письмами.</a:t>
            </a:r>
            <a:br>
              <a:rPr lang="ru-RU" dirty="0"/>
            </a:br>
            <a:r>
              <a:rPr lang="ru-RU" dirty="0"/>
              <a:t>Мероприятия способствовали укреплению культуры безопасности и вовлечённости персонала</a:t>
            </a:r>
          </a:p>
        </p:txBody>
      </p:sp>
      <p:pic>
        <p:nvPicPr>
          <p:cNvPr id="10" name="Рисунок 9" descr="Изображение выглядит как текст, одежда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586AFC-EE76-D140-19C9-A81572B53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740" y="1897137"/>
            <a:ext cx="3139917" cy="441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6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F545F-1ACB-9495-8B1B-66691222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BBDD73-5AF1-856D-B6B6-25D4BF77E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669F43-8017-C4B0-BD58-99C17A8A346B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6C2021-28B1-CFC4-3E6C-1512F273A314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B4650-2368-B330-F1AF-3A4086A0A9F4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30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22B30BB-3E4C-59F1-D9AD-564EE7FB8D03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EA38267-691D-5C53-EF97-07907BE7ACEC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2AB09F-EE3B-328D-27CC-40236CC2F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346" y="2585505"/>
            <a:ext cx="4101465" cy="30720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671787-78C0-DBC0-0A1A-4BBE7BDCB91D}"/>
              </a:ext>
            </a:extLst>
          </p:cNvPr>
          <p:cNvSpPr txBox="1"/>
          <p:nvPr/>
        </p:nvSpPr>
        <p:spPr>
          <a:xfrm>
            <a:off x="815340" y="2041428"/>
            <a:ext cx="6286500" cy="3749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b="1" dirty="0"/>
              <a:t>🏥 </a:t>
            </a:r>
            <a:r>
              <a:rPr lang="ru-RU" b="1" dirty="0" err="1"/>
              <a:t>Ойылская</a:t>
            </a:r>
            <a:r>
              <a:rPr lang="ru-RU" b="1" dirty="0"/>
              <a:t> районная больница</a:t>
            </a:r>
          </a:p>
          <a:p>
            <a:r>
              <a:rPr lang="ru-RU" dirty="0"/>
              <a:t>Проведены 2 обучающих семинара для медперсонала по вопросам снижения ошибок и укрепления культуры безопасности.</a:t>
            </a:r>
            <a:br>
              <a:rPr lang="ru-RU" dirty="0"/>
            </a:br>
            <a:r>
              <a:rPr lang="ru-RU" dirty="0"/>
              <a:t>Подготовлены и размещены 4 видеоролика в соцсетях о безопасности пациентов.</a:t>
            </a:r>
            <a:br>
              <a:rPr lang="ru-RU" dirty="0"/>
            </a:br>
            <a:r>
              <a:rPr lang="ru-RU" dirty="0"/>
              <a:t>Охвачено 67 пациентов.</a:t>
            </a:r>
          </a:p>
          <a:p>
            <a:r>
              <a:rPr lang="ru-RU" b="1" dirty="0"/>
              <a:t>🏥 Областной перинатальный центр</a:t>
            </a:r>
          </a:p>
          <a:p>
            <a:r>
              <a:rPr lang="ru-RU" dirty="0"/>
              <a:t>Проведены занятия с 39 медработниками и беседы с пациентами (охват 78 человек), посвящённые принципам безопасного ухода и коммуникации.</a:t>
            </a:r>
          </a:p>
          <a:p>
            <a:r>
              <a:rPr lang="ru-RU" b="1" dirty="0"/>
              <a:t>🏥 Городская поликлиника №6</a:t>
            </a:r>
          </a:p>
          <a:p>
            <a:r>
              <a:rPr lang="ru-RU" dirty="0"/>
              <a:t>Организованы 2 мероприятия, охвачено 36 участников, подготовлены тематические видеоролики, буклеты и публикации в СМИ и соцсетях.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079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25D1A-63FE-140C-7216-AED08988A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8D7198B-13A2-5812-35F5-032F6B7E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295479-6A32-244D-D0DA-F9A4C9609DB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5FB5F-0118-E240-2CD9-713376131DF7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D4193-54D1-59CE-1BF1-391DC61908E6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31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0C26346-5F15-F04E-2020-34DC1C3062D2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4298E82-F9FC-36F7-BDA5-13CD9A861FA3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3AF157-EB28-7954-755E-4023BE79C608}"/>
              </a:ext>
            </a:extLst>
          </p:cNvPr>
          <p:cNvSpPr txBox="1"/>
          <p:nvPr/>
        </p:nvSpPr>
        <p:spPr>
          <a:xfrm>
            <a:off x="841534" y="2102852"/>
            <a:ext cx="8410730" cy="4321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b="1" dirty="0"/>
              <a:t>🏥 Многопрофильная областная детская больница</a:t>
            </a:r>
          </a:p>
          <a:p>
            <a:r>
              <a:rPr lang="ru-RU" dirty="0"/>
              <a:t>Проведены 4 обучающих семинара:</a:t>
            </a:r>
          </a:p>
          <a:p>
            <a:r>
              <a:rPr lang="ru-RU" dirty="0"/>
              <a:t>«Идентификация пациента» — 48 участников</a:t>
            </a:r>
          </a:p>
          <a:p>
            <a:r>
              <a:rPr lang="ru-RU" dirty="0"/>
              <a:t>«Профилактика падений» — 42 участника</a:t>
            </a:r>
          </a:p>
          <a:p>
            <a:r>
              <a:rPr lang="ru-RU" dirty="0"/>
              <a:t>«Эффективная передача информации» — 63 участника</a:t>
            </a:r>
          </a:p>
          <a:p>
            <a:r>
              <a:rPr lang="ru-RU" dirty="0"/>
              <a:t>«Медикаменты высокого риска» (запланировано)</a:t>
            </a:r>
            <a:br>
              <a:rPr lang="ru-RU" dirty="0"/>
            </a:br>
            <a:r>
              <a:rPr lang="ru-RU" dirty="0"/>
              <a:t>В Instagram и на сайте опубликованы видеоролики по шести направлениям Международных целей безопасности пациента (МЦБП).</a:t>
            </a:r>
          </a:p>
          <a:p>
            <a:r>
              <a:rPr lang="ru-RU" b="1" dirty="0"/>
              <a:t>🏥 Мартукская районная больница</a:t>
            </a:r>
          </a:p>
          <a:p>
            <a:r>
              <a:rPr lang="ru-RU" dirty="0"/>
              <a:t>Проведён обучающий тренинг для медработников, участвовало 35 сотрудников.</a:t>
            </a:r>
          </a:p>
          <a:p>
            <a:r>
              <a:rPr lang="ru-RU" b="1" dirty="0"/>
              <a:t>🏥 ТОО «</a:t>
            </a:r>
            <a:r>
              <a:rPr lang="ru-RU" b="1" dirty="0" err="1"/>
              <a:t>Медикер</a:t>
            </a:r>
            <a:r>
              <a:rPr lang="ru-RU" b="1" dirty="0"/>
              <a:t> Илек»</a:t>
            </a:r>
          </a:p>
          <a:p>
            <a:r>
              <a:rPr lang="ru-RU" dirty="0"/>
              <a:t>Прошло трёхдневное обучение по курсу BLS — базовая сердечно-лёгочная реанимация.</a:t>
            </a:r>
            <a:br>
              <a:rPr lang="ru-RU" dirty="0"/>
            </a:br>
            <a:r>
              <a:rPr lang="ru-RU" dirty="0"/>
              <a:t>Обучено 35 медсестёр и 20 врачей при поддержке Международного центра профессионального развития AIMED.</a:t>
            </a:r>
          </a:p>
        </p:txBody>
      </p:sp>
    </p:spTree>
    <p:extLst>
      <p:ext uri="{BB962C8B-B14F-4D97-AF65-F5344CB8AC3E}">
        <p14:creationId xmlns:p14="http://schemas.microsoft.com/office/powerpoint/2010/main" val="36969229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6A369-6837-8CCC-8FC2-CD04EFAEE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FB9487-1371-98E9-0218-8FF6F38EC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871B23-06AA-C7E5-A76D-FAD03D740AF4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C7FB0-0049-8F10-979D-AC202D5D733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6FF25-C99B-E6D8-81EF-D716F0F7EE92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32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EA273A6-065C-3366-F873-4F5794D8B3BD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2FD0B68-A6BF-4369-6C6F-C457D6E2D6FD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BC58F-A471-22DD-3287-F1C0A6CF6471}"/>
              </a:ext>
            </a:extLst>
          </p:cNvPr>
          <p:cNvSpPr txBox="1"/>
          <p:nvPr/>
        </p:nvSpPr>
        <p:spPr>
          <a:xfrm>
            <a:off x="841534" y="2102852"/>
            <a:ext cx="8410730" cy="4321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b="1" dirty="0"/>
              <a:t>🏥 Городская поликлиника №7</a:t>
            </a:r>
          </a:p>
          <a:p>
            <a:r>
              <a:rPr lang="ru-RU" dirty="0"/>
              <a:t>Проведено мероприятие «</a:t>
            </a:r>
            <a:r>
              <a:rPr lang="ru-RU" dirty="0" err="1"/>
              <a:t>Қауіпсіздік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» с участием 27 человек.</a:t>
            </a:r>
            <a:br>
              <a:rPr lang="ru-RU" dirty="0"/>
            </a:br>
            <a:r>
              <a:rPr lang="ru-RU" dirty="0"/>
              <a:t>Программа включала инструктаж по пожарной и бытовой безопасности, мастер-класс по оказанию первой помощи и демонстрацию видеоматериалов.</a:t>
            </a:r>
          </a:p>
          <a:p>
            <a:r>
              <a:rPr lang="ru-RU" b="1" dirty="0"/>
              <a:t>🏥 Клиника семейной медицины</a:t>
            </a:r>
          </a:p>
          <a:p>
            <a:r>
              <a:rPr lang="ru-RU" dirty="0"/>
              <a:t>Семинар по теме «5 правил безопасности при работе с лекарственными препаратами».</a:t>
            </a:r>
            <a:br>
              <a:rPr lang="ru-RU" dirty="0"/>
            </a:br>
            <a:r>
              <a:rPr lang="ru-RU" dirty="0"/>
              <a:t>Акцент на идентификацию пациента, правильное лекарство, дозу, время и способ введения.</a:t>
            </a:r>
            <a:br>
              <a:rPr lang="ru-RU" dirty="0"/>
            </a:br>
            <a:r>
              <a:rPr lang="ru-RU" dirty="0"/>
              <a:t>Медперсонал активно участвовал в обсуждениях и отработке навыков.</a:t>
            </a:r>
          </a:p>
          <a:p>
            <a:r>
              <a:rPr lang="ru-RU" b="1" dirty="0"/>
              <a:t>🏥 Городская поликлиника №1</a:t>
            </a:r>
          </a:p>
          <a:p>
            <a:r>
              <a:rPr lang="ru-RU" dirty="0"/>
              <a:t>Проведены семинары по международным целям безопасности пациента, лекарственной безопасности, беседы с пациентами по профилактике падений и флешмоб по гигиене рук.</a:t>
            </a:r>
            <a:br>
              <a:rPr lang="ru-RU" dirty="0"/>
            </a:br>
            <a:r>
              <a:rPr lang="ru-RU" dirty="0"/>
              <a:t>Фото- и видеоматериалы размещены в Instagram.</a:t>
            </a:r>
          </a:p>
        </p:txBody>
      </p:sp>
    </p:spTree>
    <p:extLst>
      <p:ext uri="{BB962C8B-B14F-4D97-AF65-F5344CB8AC3E}">
        <p14:creationId xmlns:p14="http://schemas.microsoft.com/office/powerpoint/2010/main" val="2794467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D10CC-20FA-E81D-37AF-97818D1B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07AD1D-F132-3BFA-62EB-2210E6B07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96B722-ADD7-60D1-1BA4-2A27C57F2CC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AB5DB0-BA34-5004-C837-969DCE8B2039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DFE74-1FB8-13BB-0A0F-9026DCBF27D5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33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EB3B4B2-B87F-4919-4B2D-A8963ED87562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27FD241-6C14-B9F4-ECB4-4B9511B1BFB6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92585-85C6-F8B0-08B8-E70B20C7D4FC}"/>
              </a:ext>
            </a:extLst>
          </p:cNvPr>
          <p:cNvSpPr txBox="1"/>
          <p:nvPr/>
        </p:nvSpPr>
        <p:spPr>
          <a:xfrm>
            <a:off x="861059" y="2129612"/>
            <a:ext cx="9264883" cy="4042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 b="1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dirty="0"/>
              <a:t>Атырауская областная инфекционная больница</a:t>
            </a:r>
          </a:p>
          <a:p>
            <a:r>
              <a:rPr lang="ru-RU" b="0" dirty="0"/>
              <a:t>Ко Всемирному дню безопасности пациентов в Атырауской областной инфекционной больнице проведён комплекс мероприятий, направленных на укрепление культуры безопасности и повышение качества медицинской помощи.</a:t>
            </a:r>
          </a:p>
          <a:p>
            <a:r>
              <a:rPr lang="ru-RU" b="0" dirty="0"/>
              <a:t>Проведена II практическая конференция для среднего медперсонала на тему «</a:t>
            </a:r>
            <a:r>
              <a:rPr lang="ru-RU" b="0" dirty="0" err="1"/>
              <a:t>Пациенттер</a:t>
            </a:r>
            <a:r>
              <a:rPr lang="ru-RU" b="0" dirty="0"/>
              <a:t> </a:t>
            </a:r>
            <a:r>
              <a:rPr lang="ru-RU" b="0" dirty="0" err="1"/>
              <a:t>қауіпсіздігі</a:t>
            </a:r>
            <a:r>
              <a:rPr lang="ru-RU" b="0" dirty="0"/>
              <a:t> – </a:t>
            </a:r>
            <a:r>
              <a:rPr lang="ru-RU" b="0" dirty="0" err="1"/>
              <a:t>ең</a:t>
            </a:r>
            <a:r>
              <a:rPr lang="ru-RU" b="0" dirty="0"/>
              <a:t> </a:t>
            </a:r>
            <a:r>
              <a:rPr lang="ru-RU" b="0" dirty="0" err="1"/>
              <a:t>алғашқы</a:t>
            </a:r>
            <a:r>
              <a:rPr lang="ru-RU" b="0" dirty="0"/>
              <a:t> </a:t>
            </a:r>
            <a:r>
              <a:rPr lang="ru-RU" b="0" dirty="0" err="1"/>
              <a:t>қадамнан</a:t>
            </a:r>
            <a:r>
              <a:rPr lang="ru-RU" b="0" dirty="0"/>
              <a:t>». Организованы мастер-классы по важным направлениям: сердечно-лёгочная реанимация, использование шприц-дозатора и кислородного концентратора, техника снятия ЭКГ, первая помощь при анафилактическом шоке.</a:t>
            </a:r>
          </a:p>
          <a:p>
            <a:r>
              <a:rPr lang="ru-RU" b="0" dirty="0"/>
              <a:t>Главный внештатный детский инфекционист области, к.м.н. Н.Т. </a:t>
            </a:r>
            <a:r>
              <a:rPr lang="ru-RU" b="0" dirty="0" err="1"/>
              <a:t>Кизатова</a:t>
            </a:r>
            <a:r>
              <a:rPr lang="ru-RU" b="0" dirty="0"/>
              <a:t> выступила с докладом о значении и безопасности вакцинации.</a:t>
            </a:r>
          </a:p>
          <a:p>
            <a:r>
              <a:rPr lang="ru-RU" b="0" dirty="0"/>
              <a:t>Сотрудники подготовили видеоролики по международным целям безопасности пациентов, а также разместили 6 публикаций в соцсетях (Instagram, Facebook, TikTok).</a:t>
            </a:r>
            <a:br>
              <a:rPr lang="ru-RU" b="0" dirty="0"/>
            </a:br>
            <a:r>
              <a:rPr lang="ru-RU" b="0" dirty="0"/>
              <a:t>В мероприятиях приняли участие около 80 сотрудников и 60 пациентов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3690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9164-F912-04D4-D308-33BBFEB1C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32585C-2F9E-F74F-B86E-207FBC088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B851A8-174B-7248-97C3-1CEA262324F6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8AA1A2-75AB-ED95-A7DD-AFEF152B70D5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6571B-42BB-A832-CFBB-E7CC3196FEB3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34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DAA7819-0F7D-2E75-8ED3-D9628D32B3FD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9EC48AF-A12B-7B62-DD7F-0763DAA792A3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EEBCF4-E1A3-9D10-82D6-AD710ED785B0}"/>
              </a:ext>
            </a:extLst>
          </p:cNvPr>
          <p:cNvSpPr txBox="1"/>
          <p:nvPr/>
        </p:nvSpPr>
        <p:spPr>
          <a:xfrm>
            <a:off x="861059" y="2129612"/>
            <a:ext cx="7901941" cy="4042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 b="1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dirty="0"/>
              <a:t>ГКП на ПХВ «Городской перинатальный центр» акимата города Астаны</a:t>
            </a:r>
          </a:p>
          <a:p>
            <a:r>
              <a:rPr lang="ru-RU" b="0" dirty="0"/>
              <a:t>Городской перинатальный центр принял участие в национальной инициативе-челлендже ACQH «</a:t>
            </a:r>
            <a:r>
              <a:rPr lang="ru-RU" b="0" dirty="0" err="1"/>
              <a:t>Patient</a:t>
            </a:r>
            <a:r>
              <a:rPr lang="ru-RU" b="0" dirty="0"/>
              <a:t> Safety </a:t>
            </a:r>
            <a:r>
              <a:rPr lang="ru-RU" b="0" dirty="0" err="1"/>
              <a:t>from</a:t>
            </a:r>
            <a:r>
              <a:rPr lang="ru-RU" b="0" dirty="0"/>
              <a:t> </a:t>
            </a:r>
            <a:r>
              <a:rPr lang="ru-RU" b="0" dirty="0" err="1"/>
              <a:t>the</a:t>
            </a:r>
            <a:r>
              <a:rPr lang="ru-RU" b="0" dirty="0"/>
              <a:t> Start» — «Безопасность пациентов с самого начала».</a:t>
            </a:r>
          </a:p>
          <a:p>
            <a:r>
              <a:rPr lang="ru-RU" b="0" dirty="0"/>
              <a:t>В учреждении проведены обучающие и просветительские мероприятия с использованием материалов ACQH, ВОЗ и стандартов национальной аккредитации. В процесс активно вовлечены медицинские работники, пациенты, а также резиденты и интерны НАО «Медицинский университет Астана».</a:t>
            </a:r>
          </a:p>
          <a:p>
            <a:r>
              <a:rPr lang="ru-RU" b="0" dirty="0"/>
              <a:t>Коллектив центра демонстрирует высокую приверженность культуре безопасности и качеству медицинской помощи, обеспечивая безопасные условия для каждой матери и каждого новорождённого.</a:t>
            </a:r>
            <a:br>
              <a:rPr lang="ru-RU" b="0" dirty="0"/>
            </a:br>
            <a:r>
              <a:rPr lang="ru-RU" b="0" dirty="0"/>
              <a:t>Основной принцип деятельности — «Безопасная помощь каждому новорождённому и каждому ребёнку».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140F15-1A8D-E80C-CBC2-0F51AECDC7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547" r="61475" b="30928"/>
          <a:stretch>
            <a:fillRect/>
          </a:stretch>
        </p:blipFill>
        <p:spPr>
          <a:xfrm>
            <a:off x="8678143" y="2842780"/>
            <a:ext cx="3056055" cy="281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35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7B25D-B19D-FC6E-939D-A619A9C94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197995-4F43-B3BE-FB7B-40FCC7545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EB3F85-E86F-44CB-F822-F39A24BDEA73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264B0D-A41D-C893-0ED9-6EBC7002B533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77528-20E0-7D7E-71D1-F7019D6195FF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35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4C24DE3-0626-9284-4918-5A7AB3DC4B37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МЕДИЦИНСКИЕ ОРГАНИЗАЦИИ ПРЕДСТАВИЛИ ОТЧЕТЫ КО ДНЮ БЕЗОПАСНОСТИ ПАЦИЕНТОВ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D716527-51ED-99E7-A768-59B24A852FA5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BFFCDB-90EB-6E0A-E182-E3E4AEFF1833}"/>
              </a:ext>
            </a:extLst>
          </p:cNvPr>
          <p:cNvSpPr txBox="1"/>
          <p:nvPr/>
        </p:nvSpPr>
        <p:spPr>
          <a:xfrm>
            <a:off x="891540" y="2214801"/>
            <a:ext cx="7360920" cy="3693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indent="0">
              <a:lnSpc>
                <a:spcPts val="2250"/>
              </a:lnSpc>
              <a:buNone/>
              <a:defRPr sz="1400" b="1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  <a:cs typeface="Tomorrow" pitchFamily="34" charset="-120"/>
              </a:defRPr>
            </a:lvl1pPr>
          </a:lstStyle>
          <a:p>
            <a:r>
              <a:rPr lang="ru-RU" dirty="0"/>
              <a:t>Городской перинатальный центр г. Астаны</a:t>
            </a:r>
          </a:p>
          <a:p>
            <a:r>
              <a:rPr lang="ru-RU" b="0" dirty="0"/>
              <a:t>В рамках челленджа ACQH «</a:t>
            </a:r>
            <a:r>
              <a:rPr lang="ru-RU" b="0" dirty="0" err="1"/>
              <a:t>Patient</a:t>
            </a:r>
            <a:r>
              <a:rPr lang="ru-RU" b="0" dirty="0"/>
              <a:t> Safety </a:t>
            </a:r>
            <a:r>
              <a:rPr lang="ru-RU" b="0" dirty="0" err="1"/>
              <a:t>from</a:t>
            </a:r>
            <a:r>
              <a:rPr lang="ru-RU" b="0" dirty="0"/>
              <a:t> </a:t>
            </a:r>
            <a:r>
              <a:rPr lang="ru-RU" b="0" dirty="0" err="1"/>
              <a:t>the</a:t>
            </a:r>
            <a:r>
              <a:rPr lang="ru-RU" b="0" dirty="0"/>
              <a:t> Start» проведено 12 обучающих семинаров и подготовлено 26 видеороликов по темам идентификации пациентов и новорождённых, инфекционной и хирургической безопасности, лекарственной безопасности, грудного вскармливания и вакцинации.</a:t>
            </a:r>
          </a:p>
          <a:p>
            <a:r>
              <a:rPr lang="ru-RU" b="0" dirty="0"/>
              <a:t>Здание центра подсвечено оранжевым цветом, размещена бегущая строка: «17 сентября — Всемирный день безопасности пациента».</a:t>
            </a:r>
            <a:br>
              <a:rPr lang="ru-RU" b="0" dirty="0"/>
            </a:br>
            <a:r>
              <a:rPr lang="ru-RU" b="0" dirty="0"/>
              <a:t>В мероприятиях участвовали 120 сотрудников, 112 пациентов и 45 студентов НАО «Медицинский университет Астана».</a:t>
            </a:r>
          </a:p>
          <a:p>
            <a:r>
              <a:rPr lang="ru-RU" b="0" dirty="0"/>
              <a:t>Безопасность пациентов остаётся главным приоритетом коллектива Перинатального центра.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FB3F39-46AD-A56E-521E-2FE7299E30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79" t="22745" r="32999" b="44948"/>
          <a:stretch>
            <a:fillRect/>
          </a:stretch>
        </p:blipFill>
        <p:spPr>
          <a:xfrm>
            <a:off x="8631831" y="1967816"/>
            <a:ext cx="2668629" cy="406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77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BF48F-021A-7774-A024-2BE63A08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27FEF8-CBF2-4545-959B-F9ACEB993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64F198-D5C3-E125-B599-50895C325310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A4163A-4726-02E1-D963-86CD789569F4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1089EA-79B3-7161-F737-8E71C06567C7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33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A6BA72E-6492-7863-382A-4B5FD370F7B9}"/>
              </a:ext>
            </a:extLst>
          </p:cNvPr>
          <p:cNvSpPr/>
          <p:nvPr/>
        </p:nvSpPr>
        <p:spPr>
          <a:xfrm>
            <a:off x="733817" y="1287940"/>
            <a:ext cx="100322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ПУБЛИКАЦИЯ В СМИ</a:t>
            </a:r>
            <a:endParaRPr lang="en-US" sz="2000" b="1" dirty="0">
              <a:solidFill>
                <a:srgbClr val="02587A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EC44899-066D-4899-7B52-D365FA13647B}"/>
              </a:ext>
            </a:extLst>
          </p:cNvPr>
          <p:cNvSpPr/>
          <p:nvPr/>
        </p:nvSpPr>
        <p:spPr>
          <a:xfrm>
            <a:off x="9252264" y="8263128"/>
            <a:ext cx="5473659" cy="47244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, газета, Новости, Газетная бума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2F2F565-7C95-BB00-40DC-9D9F56520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28" y="1688050"/>
            <a:ext cx="3536551" cy="47244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Человеческое лицо, визитная карточк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1622FC5-BB12-051D-FF25-8F43929C4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4" y="2103720"/>
            <a:ext cx="2724784" cy="118401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газета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F29F49-2302-E255-93FB-76CFD9C96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682" y="2842780"/>
            <a:ext cx="5201782" cy="34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73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6E130-089D-015B-AA3A-2AB3A0BE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7A5F3C6-B3FB-4E68-4B3E-688684ECADC2}"/>
              </a:ext>
            </a:extLst>
          </p:cNvPr>
          <p:cNvSpPr/>
          <p:nvPr/>
        </p:nvSpPr>
        <p:spPr>
          <a:xfrm>
            <a:off x="8351520" y="1199793"/>
            <a:ext cx="3566160" cy="4472582"/>
          </a:xfrm>
          <a:prstGeom prst="roundRect">
            <a:avLst>
              <a:gd name="adj" fmla="val 487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pic>
        <p:nvPicPr>
          <p:cNvPr id="4" name="Рисунок 3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B7B95B-1E56-7634-5D6B-766BCDC5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08" y="209130"/>
            <a:ext cx="2551185" cy="7990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22F283-65BE-8C95-8500-5714FB975387}"/>
              </a:ext>
            </a:extLst>
          </p:cNvPr>
          <p:cNvSpPr/>
          <p:nvPr/>
        </p:nvSpPr>
        <p:spPr>
          <a:xfrm>
            <a:off x="294546" y="-3082"/>
            <a:ext cx="439271" cy="393567"/>
          </a:xfrm>
          <a:prstGeom prst="rect">
            <a:avLst/>
          </a:prstGeom>
          <a:solidFill>
            <a:srgbClr val="0258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526F1-F29E-FF3D-F472-F97265B79A6D}"/>
              </a:ext>
            </a:extLst>
          </p:cNvPr>
          <p:cNvSpPr txBox="1"/>
          <p:nvPr/>
        </p:nvSpPr>
        <p:spPr>
          <a:xfrm rot="16200000">
            <a:off x="-690121" y="1530755"/>
            <a:ext cx="2408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Accreditation Center for Quality in Healthcare</a:t>
            </a:r>
            <a:endParaRPr lang="ru-KZ" sz="800" b="1" dirty="0">
              <a:solidFill>
                <a:schemeClr val="bg1">
                  <a:lumMod val="65000"/>
                </a:schemeClr>
              </a:solidFill>
              <a:latin typeface="Helvetica Neue" panose="0200050304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FFC47B-BFEF-B612-5602-F67EB3CC7576}"/>
              </a:ext>
            </a:extLst>
          </p:cNvPr>
          <p:cNvSpPr txBox="1"/>
          <p:nvPr/>
        </p:nvSpPr>
        <p:spPr>
          <a:xfrm>
            <a:off x="11595126" y="98097"/>
            <a:ext cx="4392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00" b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26</a:t>
            </a:r>
            <a:endParaRPr lang="ru-KZ" sz="13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8145FCC-4296-91C1-4D76-4B3426A423C2}"/>
              </a:ext>
            </a:extLst>
          </p:cNvPr>
          <p:cNvSpPr/>
          <p:nvPr/>
        </p:nvSpPr>
        <p:spPr>
          <a:xfrm>
            <a:off x="746879" y="1199793"/>
            <a:ext cx="7248049" cy="666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2587A"/>
                </a:solidFill>
                <a:latin typeface="Montserrat" panose="00000500000000000000" pitchFamily="2" charset="-52"/>
              </a:rPr>
              <a:t>ЗАКЛЮЧЕНИЕ И ПЕРСПЕКТИВЫ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A1E4D59-51E7-B8E5-4C76-C2391588A3C2}"/>
              </a:ext>
            </a:extLst>
          </p:cNvPr>
          <p:cNvSpPr/>
          <p:nvPr/>
        </p:nvSpPr>
        <p:spPr>
          <a:xfrm>
            <a:off x="853560" y="1704082"/>
            <a:ext cx="7032606" cy="1706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Челлендж 2025 года стал показательным примером того, как тема безопасности пациентов может быть раскрыта в позитивном, партнёрском и человеческом ключе. Представленные инициативы демонстрируют зрелость подхода, творческое мышление и готовность медицинских организаций Казахстана развивать системное </a:t>
            </a:r>
            <a:r>
              <a:rPr lang="en-US" sz="1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качество</a:t>
            </a: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.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D23F8C5-8DBE-113C-22E2-0AE8CF141003}"/>
              </a:ext>
            </a:extLst>
          </p:cNvPr>
          <p:cNvSpPr/>
          <p:nvPr/>
        </p:nvSpPr>
        <p:spPr>
          <a:xfrm>
            <a:off x="853561" y="3380363"/>
            <a:ext cx="7032606" cy="1365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Все активные участники Челленджа, вне зависимости от региона и уровня участия, будут награждены благодарственными письмами, а особо отличившиеся организаторы и сотрудники получат отдельные персональные благодарности от ACQH.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6B7BC6C2-B580-3FCA-1045-0E70507AA26C}"/>
              </a:ext>
            </a:extLst>
          </p:cNvPr>
          <p:cNvSpPr/>
          <p:nvPr/>
        </p:nvSpPr>
        <p:spPr>
          <a:xfrm>
            <a:off x="853561" y="4818994"/>
            <a:ext cx="7376040" cy="1024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Лучшие кейсы рекомендованы к включению в методические и обучающие программы ОО «ACQH» и использованию при подготовке к аккредитации по 6 </a:t>
            </a:r>
            <a:r>
              <a:rPr lang="en-US" sz="1400">
                <a:solidFill>
                  <a:schemeClr val="tx2">
                    <a:lumMod val="90000"/>
                    <a:lumOff val="10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МЦБП.</a:t>
            </a:r>
            <a:endParaRPr lang="en-US" sz="1400" dirty="0">
              <a:solidFill>
                <a:schemeClr val="tx2">
                  <a:lumMod val="90000"/>
                  <a:lumOff val="10000"/>
                </a:schemeClr>
              </a:solidFill>
              <a:latin typeface="Montserrat" panose="00000500000000000000" pitchFamily="2" charset="-52"/>
              <a:ea typeface="Tomorrow" pitchFamily="34" charset="-122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66B80FB-993B-CCF2-6F2C-034466F21F3B}"/>
              </a:ext>
            </a:extLst>
          </p:cNvPr>
          <p:cNvSpPr/>
          <p:nvPr/>
        </p:nvSpPr>
        <p:spPr>
          <a:xfrm>
            <a:off x="8586193" y="1645445"/>
            <a:ext cx="2667357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b="1" dirty="0" err="1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Подготовлено</a:t>
            </a:r>
            <a: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:</a:t>
            </a: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9BD4F524-A163-6FC2-1497-852DFD6ADCFE}"/>
              </a:ext>
            </a:extLst>
          </p:cNvPr>
          <p:cNvSpPr/>
          <p:nvPr/>
        </p:nvSpPr>
        <p:spPr>
          <a:xfrm>
            <a:off x="8586193" y="2192180"/>
            <a:ext cx="3286006" cy="341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Раушан Аяганова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  <a:ea typeface="Tomorrow" pitchFamily="34" charset="-122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7FB4121-2E40-1D97-7A67-FBA4A85BC66A}"/>
              </a:ext>
            </a:extLst>
          </p:cNvPr>
          <p:cNvSpPr/>
          <p:nvPr/>
        </p:nvSpPr>
        <p:spPr>
          <a:xfrm>
            <a:off x="8586193" y="2725580"/>
            <a:ext cx="3286006" cy="1024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Начальник отдела совершенствования </a:t>
            </a:r>
            <a:r>
              <a:rPr lang="en-US" sz="140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международной аккредитации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  <a:ea typeface="Tomorrow" pitchFamily="34" charset="-122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0D3CFF35-70F1-1E97-B0DA-42DD285C513E}"/>
              </a:ext>
            </a:extLst>
          </p:cNvPr>
          <p:cNvSpPr/>
          <p:nvPr/>
        </p:nvSpPr>
        <p:spPr>
          <a:xfrm>
            <a:off x="8586193" y="3941684"/>
            <a:ext cx="3286006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ОО «Accreditation Center for Quality in Healthcare» (</a:t>
            </a:r>
            <a:r>
              <a:rPr lang="en-US" sz="140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ACQH)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  <a:ea typeface="Tomorrow" pitchFamily="34" charset="-122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4F31197-E681-A4BC-9AC7-202A06C32B40}"/>
              </a:ext>
            </a:extLst>
          </p:cNvPr>
          <p:cNvSpPr/>
          <p:nvPr/>
        </p:nvSpPr>
        <p:spPr>
          <a:xfrm>
            <a:off x="8586193" y="4816436"/>
            <a:ext cx="3286006" cy="341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Астана, октябрь 2025 </a:t>
            </a:r>
            <a:r>
              <a:rPr lang="en-US" sz="1400">
                <a:solidFill>
                  <a:schemeClr val="bg1"/>
                </a:solidFill>
                <a:latin typeface="Montserrat" panose="00000500000000000000" pitchFamily="2" charset="-52"/>
                <a:ea typeface="Tomorrow" pitchFamily="34" charset="-122"/>
              </a:rPr>
              <a:t>г.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  <a:ea typeface="Tomorrow" pitchFamily="34" charset="-122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7D3C87A-0792-C711-64D7-1CA2EC43AD48}"/>
              </a:ext>
            </a:extLst>
          </p:cNvPr>
          <p:cNvSpPr/>
          <p:nvPr/>
        </p:nvSpPr>
        <p:spPr>
          <a:xfrm>
            <a:off x="853560" y="6032539"/>
            <a:ext cx="10274696" cy="546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Международный проект «Пациент как партнёр» продолжает развиваться, объединяя медицинские организации Центральной Азии в общем стремлении к качеству, безопасности и партнёрству в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здравоохранении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2" charset="-52"/>
                <a:ea typeface="Tomorrow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068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3503</Words>
  <Application>Microsoft Office PowerPoint</Application>
  <PresentationFormat>Широкоэкранный</PresentationFormat>
  <Paragraphs>377</Paragraphs>
  <Slides>37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Century Gothic</vt:lpstr>
      <vt:lpstr>Helvetica Neue</vt:lpstr>
      <vt:lpstr>KZ Buxton Sketch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Moldir Ibaidullayeva</dc:creator>
  <cp:lastModifiedBy>Раушан  Аяганова</cp:lastModifiedBy>
  <cp:revision>4</cp:revision>
  <dcterms:created xsi:type="dcterms:W3CDTF">2025-11-06T08:25:01Z</dcterms:created>
  <dcterms:modified xsi:type="dcterms:W3CDTF">2025-11-07T06:59:57Z</dcterms:modified>
</cp:coreProperties>
</file>